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  <p:sldMasterId id="2147483651" r:id="rId3"/>
    <p:sldMasterId id="2147483663" r:id="rId4"/>
    <p:sldMasterId id="2147483675" r:id="rId5"/>
  </p:sldMasterIdLst>
  <p:notesMasterIdLst>
    <p:notesMasterId r:id="rId7"/>
  </p:notesMasterIdLst>
  <p:sldIdLst>
    <p:sldId id="256" r:id="rId6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2000" cy="6858000"/>
  <p:notesSz cx="6858000" cy="12192000"/>
  <p:embeddedFontLst>
    <p:embeddedFont>
      <p:font typeface="MiSans" pitchFamily="34" charset="-120"/>
      <p:regular r:id="rId18"/>
    </p:embeddedFont>
    <p:embeddedFont>
      <p:font typeface="Alimama ShuHeiTi" pitchFamily="34" charset="-120"/>
      <p:bold r:id="rId19"/>
    </p:embeddedFont>
    <p:embeddedFont>
      <p:font typeface="MiSans" pitchFamily="34" charset="-122"/>
      <p:regular r:id="rId20"/>
    </p:embeddedFont>
    <p:embeddedFont>
      <p:font typeface="汉仪正圆 55简" panose="00020600040101010101" charset="-122"/>
      <p:regular r:id="rId21"/>
    </p:embeddedFont>
    <p:embeddedFont>
      <p:font typeface="微软雅黑" panose="020B0503020204020204" charset="-122"/>
      <p:regular r:id="rId22"/>
    </p:embeddedFont>
    <p:embeddedFont>
      <p:font typeface="Calibri" panose="020F0502020204030204" charset="0"/>
      <p:regular r:id="rId23"/>
      <p:bold r:id="rId24"/>
      <p:italic r:id="rId25"/>
      <p:boldItalic r:id="rId26"/>
    </p:embeddedFont>
  </p:embeddedFontLst>
  <p:custDataLst>
    <p:tags r:id="rId27"/>
  </p:custData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3.xml"/><Relationship Id="rId8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7" Type="http://schemas.openxmlformats.org/officeDocument/2006/relationships/tags" Target="tags/tag575.xml"/><Relationship Id="rId26" Type="http://schemas.openxmlformats.org/officeDocument/2006/relationships/font" Target="fonts/font9.fntdata"/><Relationship Id="rId25" Type="http://schemas.openxmlformats.org/officeDocument/2006/relationships/font" Target="fonts/font8.fntdata"/><Relationship Id="rId24" Type="http://schemas.openxmlformats.org/officeDocument/2006/relationships/font" Target="fonts/font7.fntdata"/><Relationship Id="rId23" Type="http://schemas.openxmlformats.org/officeDocument/2006/relationships/font" Target="fonts/font6.fntdata"/><Relationship Id="rId22" Type="http://schemas.openxmlformats.org/officeDocument/2006/relationships/font" Target="fonts/font5.fntdata"/><Relationship Id="rId21" Type="http://schemas.openxmlformats.org/officeDocument/2006/relationships/font" Target="fonts/font4.fntdata"/><Relationship Id="rId20" Type="http://schemas.openxmlformats.org/officeDocument/2006/relationships/font" Target="fonts/font3.fntdata"/><Relationship Id="rId2" Type="http://schemas.openxmlformats.org/officeDocument/2006/relationships/theme" Target="theme/theme1.xml"/><Relationship Id="rId19" Type="http://schemas.openxmlformats.org/officeDocument/2006/relationships/font" Target="fonts/font2.fntdata"/><Relationship Id="rId18" Type="http://schemas.openxmlformats.org/officeDocument/2006/relationships/font" Target="fonts/font1.fntdata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8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4" Type="http://schemas.openxmlformats.org/officeDocument/2006/relationships/tags" Target="../tags/tag70.xml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4" Type="http://schemas.openxmlformats.org/officeDocument/2006/relationships/tags" Target="../tags/tag75.xml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7" Type="http://schemas.openxmlformats.org/officeDocument/2006/relationships/tags" Target="../tags/tag83.xml"/><Relationship Id="rId6" Type="http://schemas.openxmlformats.org/officeDocument/2006/relationships/tags" Target="../tags/tag82.xml"/><Relationship Id="rId5" Type="http://schemas.openxmlformats.org/officeDocument/2006/relationships/tags" Target="../tags/tag81.xml"/><Relationship Id="rId4" Type="http://schemas.openxmlformats.org/officeDocument/2006/relationships/tags" Target="../tags/tag80.xml"/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91.xml"/><Relationship Id="rId8" Type="http://schemas.openxmlformats.org/officeDocument/2006/relationships/tags" Target="../tags/tag90.xml"/><Relationship Id="rId7" Type="http://schemas.openxmlformats.org/officeDocument/2006/relationships/tags" Target="../tags/tag89.xml"/><Relationship Id="rId6" Type="http://schemas.openxmlformats.org/officeDocument/2006/relationships/tags" Target="../tags/tag88.xml"/><Relationship Id="rId5" Type="http://schemas.openxmlformats.org/officeDocument/2006/relationships/tags" Target="../tags/tag87.xml"/><Relationship Id="rId4" Type="http://schemas.openxmlformats.org/officeDocument/2006/relationships/tags" Target="../tags/tag86.xml"/><Relationship Id="rId3" Type="http://schemas.openxmlformats.org/officeDocument/2006/relationships/tags" Target="../tags/tag85.xml"/><Relationship Id="rId2" Type="http://schemas.openxmlformats.org/officeDocument/2006/relationships/tags" Target="../tags/tag84.xml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" Type="http://schemas.openxmlformats.org/officeDocument/2006/relationships/tags" Target="../tags/tag93.xml"/><Relationship Id="rId2" Type="http://schemas.openxmlformats.org/officeDocument/2006/relationships/tags" Target="../tags/tag92.xml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4" Type="http://schemas.openxmlformats.org/officeDocument/2006/relationships/tags" Target="../tags/tag98.xml"/><Relationship Id="rId3" Type="http://schemas.openxmlformats.org/officeDocument/2006/relationships/tags" Target="../tags/tag97.xml"/><Relationship Id="rId2" Type="http://schemas.openxmlformats.org/officeDocument/2006/relationships/tags" Target="../tags/tag96.xml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7" Type="http://schemas.openxmlformats.org/officeDocument/2006/relationships/tags" Target="../tags/tag104.xml"/><Relationship Id="rId6" Type="http://schemas.openxmlformats.org/officeDocument/2006/relationships/tags" Target="../tags/tag103.xml"/><Relationship Id="rId5" Type="http://schemas.openxmlformats.org/officeDocument/2006/relationships/tags" Target="../tags/tag102.xml"/><Relationship Id="rId4" Type="http://schemas.openxmlformats.org/officeDocument/2006/relationships/tags" Target="../tags/tag101.xml"/><Relationship Id="rId3" Type="http://schemas.openxmlformats.org/officeDocument/2006/relationships/tags" Target="../tags/tag100.xml"/><Relationship Id="rId2" Type="http://schemas.openxmlformats.org/officeDocument/2006/relationships/tags" Target="../tags/tag99.xml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6" Type="http://schemas.openxmlformats.org/officeDocument/2006/relationships/tags" Target="../tags/tag109.xml"/><Relationship Id="rId5" Type="http://schemas.openxmlformats.org/officeDocument/2006/relationships/tags" Target="../tags/tag108.xml"/><Relationship Id="rId4" Type="http://schemas.openxmlformats.org/officeDocument/2006/relationships/tags" Target="../tags/tag107.xml"/><Relationship Id="rId3" Type="http://schemas.openxmlformats.org/officeDocument/2006/relationships/tags" Target="../tags/tag106.xml"/><Relationship Id="rId2" Type="http://schemas.openxmlformats.org/officeDocument/2006/relationships/tags" Target="../tags/tag105.xml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5" Type="http://schemas.openxmlformats.org/officeDocument/2006/relationships/tags" Target="../tags/tag113.xml"/><Relationship Id="rId4" Type="http://schemas.openxmlformats.org/officeDocument/2006/relationships/tags" Target="../tags/tag112.xml"/><Relationship Id="rId3" Type="http://schemas.openxmlformats.org/officeDocument/2006/relationships/tags" Target="../tags/tag111.xml"/><Relationship Id="rId2" Type="http://schemas.openxmlformats.org/officeDocument/2006/relationships/tags" Target="../tags/tag110.xml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6" Type="http://schemas.openxmlformats.org/officeDocument/2006/relationships/tags" Target="../tags/tag118.xml"/><Relationship Id="rId5" Type="http://schemas.openxmlformats.org/officeDocument/2006/relationships/tags" Target="../tags/tag117.xml"/><Relationship Id="rId4" Type="http://schemas.openxmlformats.org/officeDocument/2006/relationships/tags" Target="../tags/tag116.xml"/><Relationship Id="rId3" Type="http://schemas.openxmlformats.org/officeDocument/2006/relationships/tags" Target="../tags/tag115.xml"/><Relationship Id="rId2" Type="http://schemas.openxmlformats.org/officeDocument/2006/relationships/tags" Target="../tags/tag114.xml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tags" Target="../tags/tag126.xml"/><Relationship Id="rId2" Type="http://schemas.openxmlformats.org/officeDocument/2006/relationships/tags" Target="../tags/tag125.xml"/><Relationship Id="rId18" Type="http://schemas.openxmlformats.org/officeDocument/2006/relationships/tags" Target="../tags/tag140.xml"/><Relationship Id="rId17" Type="http://schemas.openxmlformats.org/officeDocument/2006/relationships/image" Target="../media/image3.png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9" Type="http://schemas.openxmlformats.org/officeDocument/2006/relationships/tags" Target="../tags/tag152.xml"/><Relationship Id="rId8" Type="http://schemas.openxmlformats.org/officeDocument/2006/relationships/image" Target="../media/image4.png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tags" Target="../tags/tag147.xml"/><Relationship Id="rId2" Type="http://schemas.openxmlformats.org/officeDocument/2006/relationships/tags" Target="../tags/tag146.xml"/><Relationship Id="rId10" Type="http://schemas.openxmlformats.org/officeDocument/2006/relationships/tags" Target="../tags/tag153.xml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7" Type="http://schemas.openxmlformats.org/officeDocument/2006/relationships/tags" Target="../tags/tag170.xml"/><Relationship Id="rId6" Type="http://schemas.openxmlformats.org/officeDocument/2006/relationships/tags" Target="../tags/tag169.xml"/><Relationship Id="rId5" Type="http://schemas.openxmlformats.org/officeDocument/2006/relationships/tags" Target="../tags/tag168.xml"/><Relationship Id="rId4" Type="http://schemas.openxmlformats.org/officeDocument/2006/relationships/tags" Target="../tags/tag167.xml"/><Relationship Id="rId3" Type="http://schemas.openxmlformats.org/officeDocument/2006/relationships/tags" Target="../tags/tag166.xml"/><Relationship Id="rId2" Type="http://schemas.openxmlformats.org/officeDocument/2006/relationships/tags" Target="../tags/tag165.xml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9" Type="http://schemas.openxmlformats.org/officeDocument/2006/relationships/tags" Target="../tags/tag178.xml"/><Relationship Id="rId8" Type="http://schemas.openxmlformats.org/officeDocument/2006/relationships/tags" Target="../tags/tag177.xml"/><Relationship Id="rId7" Type="http://schemas.openxmlformats.org/officeDocument/2006/relationships/tags" Target="../tags/tag176.xml"/><Relationship Id="rId6" Type="http://schemas.openxmlformats.org/officeDocument/2006/relationships/tags" Target="../tags/tag175.xml"/><Relationship Id="rId5" Type="http://schemas.openxmlformats.org/officeDocument/2006/relationships/tags" Target="../tags/tag174.xml"/><Relationship Id="rId4" Type="http://schemas.openxmlformats.org/officeDocument/2006/relationships/tags" Target="../tags/tag173.xml"/><Relationship Id="rId3" Type="http://schemas.openxmlformats.org/officeDocument/2006/relationships/tags" Target="../tags/tag172.xml"/><Relationship Id="rId2" Type="http://schemas.openxmlformats.org/officeDocument/2006/relationships/tags" Target="../tags/tag171.xml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5" Type="http://schemas.openxmlformats.org/officeDocument/2006/relationships/tags" Target="../tags/tag182.xml"/><Relationship Id="rId4" Type="http://schemas.openxmlformats.org/officeDocument/2006/relationships/tags" Target="../tags/tag181.xml"/><Relationship Id="rId3" Type="http://schemas.openxmlformats.org/officeDocument/2006/relationships/tags" Target="../tags/tag180.xml"/><Relationship Id="rId2" Type="http://schemas.openxmlformats.org/officeDocument/2006/relationships/tags" Target="../tags/tag179.xml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4" Type="http://schemas.openxmlformats.org/officeDocument/2006/relationships/tags" Target="../tags/tag185.xml"/><Relationship Id="rId3" Type="http://schemas.openxmlformats.org/officeDocument/2006/relationships/tags" Target="../tags/tag184.xml"/><Relationship Id="rId2" Type="http://schemas.openxmlformats.org/officeDocument/2006/relationships/tags" Target="../tags/tag183.xml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5" Type="http://schemas.openxmlformats.org/officeDocument/2006/relationships/tags" Target="../tags/tag189.xml"/><Relationship Id="rId4" Type="http://schemas.openxmlformats.org/officeDocument/2006/relationships/tags" Target="../tags/tag188.xml"/><Relationship Id="rId3" Type="http://schemas.openxmlformats.org/officeDocument/2006/relationships/tags" Target="../tags/tag187.xml"/><Relationship Id="rId2" Type="http://schemas.openxmlformats.org/officeDocument/2006/relationships/tags" Target="../tags/tag186.xml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6" Type="http://schemas.openxmlformats.org/officeDocument/2006/relationships/tags" Target="../tags/tag194.xml"/><Relationship Id="rId5" Type="http://schemas.openxmlformats.org/officeDocument/2006/relationships/tags" Target="../tags/tag193.xml"/><Relationship Id="rId4" Type="http://schemas.openxmlformats.org/officeDocument/2006/relationships/tags" Target="../tags/tag192.xml"/><Relationship Id="rId3" Type="http://schemas.openxmlformats.org/officeDocument/2006/relationships/tags" Target="../tags/tag191.xml"/><Relationship Id="rId2" Type="http://schemas.openxmlformats.org/officeDocument/2006/relationships/tags" Target="../tags/tag190.xml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8" Type="http://schemas.openxmlformats.org/officeDocument/2006/relationships/tags" Target="../tags/tag210.xml"/><Relationship Id="rId17" Type="http://schemas.openxmlformats.org/officeDocument/2006/relationships/image" Target="../media/image6.png"/><Relationship Id="rId16" Type="http://schemas.openxmlformats.org/officeDocument/2006/relationships/tags" Target="../tags/tag209.xml"/><Relationship Id="rId15" Type="http://schemas.openxmlformats.org/officeDocument/2006/relationships/tags" Target="../tags/tag208.xml"/><Relationship Id="rId14" Type="http://schemas.openxmlformats.org/officeDocument/2006/relationships/tags" Target="../tags/tag207.xml"/><Relationship Id="rId13" Type="http://schemas.openxmlformats.org/officeDocument/2006/relationships/tags" Target="../tags/tag206.xml"/><Relationship Id="rId12" Type="http://schemas.openxmlformats.org/officeDocument/2006/relationships/tags" Target="../tags/tag205.xml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矩形 37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3000">
                <a:schemeClr val="bg1">
                  <a:alpha val="0"/>
                </a:schemeClr>
              </a:gs>
              <a:gs pos="100000">
                <a:schemeClr val="accent1">
                  <a:alpha val="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6" name="任意多边形: 形状 25"/>
          <p:cNvSpPr/>
          <p:nvPr userDrawn="1">
            <p:custDataLst>
              <p:tags r:id="rId3"/>
            </p:custDataLst>
          </p:nvPr>
        </p:nvSpPr>
        <p:spPr>
          <a:xfrm>
            <a:off x="6449570" y="0"/>
            <a:ext cx="5742430" cy="6858000"/>
          </a:xfrm>
          <a:custGeom>
            <a:avLst/>
            <a:gdLst>
              <a:gd name="connsiteX0" fmla="*/ 5742430 w 5742430"/>
              <a:gd name="connsiteY0" fmla="*/ 0 h 6858000"/>
              <a:gd name="connsiteX1" fmla="*/ 3634496 w 5742430"/>
              <a:gd name="connsiteY1" fmla="*/ 0 h 6858000"/>
              <a:gd name="connsiteX2" fmla="*/ 3698247 w 5742430"/>
              <a:gd name="connsiteY2" fmla="*/ 146498 h 6858000"/>
              <a:gd name="connsiteX3" fmla="*/ 4493428 w 5742430"/>
              <a:gd name="connsiteY3" fmla="*/ 2424502 h 6858000"/>
              <a:gd name="connsiteX4" fmla="*/ 2629031 w 5742430"/>
              <a:gd name="connsiteY4" fmla="*/ 4074010 h 6858000"/>
              <a:gd name="connsiteX5" fmla="*/ 95726 w 5742430"/>
              <a:gd name="connsiteY5" fmla="*/ 6197898 h 6858000"/>
              <a:gd name="connsiteX6" fmla="*/ 2895 w 5742430"/>
              <a:gd name="connsiteY6" fmla="*/ 6823070 h 6858000"/>
              <a:gd name="connsiteX7" fmla="*/ 0 w 5742430"/>
              <a:gd name="connsiteY7" fmla="*/ 6858000 h 6858000"/>
              <a:gd name="connsiteX8" fmla="*/ 5742430 w 574243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42430" h="6858000">
                <a:moveTo>
                  <a:pt x="5742430" y="0"/>
                </a:moveTo>
                <a:lnTo>
                  <a:pt x="3634496" y="0"/>
                </a:lnTo>
                <a:lnTo>
                  <a:pt x="3698247" y="146498"/>
                </a:lnTo>
                <a:cubicBezTo>
                  <a:pt x="4050751" y="929803"/>
                  <a:pt x="4464909" y="1713139"/>
                  <a:pt x="4493428" y="2424502"/>
                </a:cubicBezTo>
                <a:cubicBezTo>
                  <a:pt x="4548418" y="3792170"/>
                  <a:pt x="3738511" y="3921025"/>
                  <a:pt x="2629031" y="4074010"/>
                </a:cubicBezTo>
                <a:cubicBezTo>
                  <a:pt x="1243783" y="4265074"/>
                  <a:pt x="393000" y="4661981"/>
                  <a:pt x="95726" y="6197898"/>
                </a:cubicBezTo>
                <a:cubicBezTo>
                  <a:pt x="55151" y="6407631"/>
                  <a:pt x="24480" y="6615989"/>
                  <a:pt x="2895" y="6823070"/>
                </a:cubicBezTo>
                <a:lnTo>
                  <a:pt x="0" y="6858000"/>
                </a:lnTo>
                <a:lnTo>
                  <a:pt x="5742430" y="6858000"/>
                </a:lnTo>
                <a:close/>
              </a:path>
            </a:pathLst>
          </a:custGeom>
          <a:gradFill>
            <a:gsLst>
              <a:gs pos="63000">
                <a:schemeClr val="accent1">
                  <a:alpha val="20000"/>
                </a:schemeClr>
              </a:gs>
              <a:gs pos="100000">
                <a:schemeClr val="accent1">
                  <a:alpha val="40000"/>
                </a:schemeClr>
              </a:gs>
              <a:gs pos="0">
                <a:schemeClr val="bg2">
                  <a:alpha val="0"/>
                </a:schemeClr>
              </a:gs>
            </a:gsLst>
            <a:lin ang="2700000" scaled="1"/>
          </a:gradFill>
          <a:ln w="342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/>
          </a:p>
        </p:txBody>
      </p:sp>
      <p:cxnSp>
        <p:nvCxnSpPr>
          <p:cNvPr id="39" name="直接连接符 38"/>
          <p:cNvCxnSpPr/>
          <p:nvPr userDrawn="1">
            <p:custDataLst>
              <p:tags r:id="rId4"/>
            </p:custDataLst>
          </p:nvPr>
        </p:nvCxnSpPr>
        <p:spPr>
          <a:xfrm>
            <a:off x="1078094" y="1053387"/>
            <a:ext cx="158738" cy="0"/>
          </a:xfrm>
          <a:prstGeom prst="line">
            <a:avLst/>
          </a:prstGeom>
          <a:ln w="2540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 userDrawn="1">
            <p:custDataLst>
              <p:tags r:id="rId5"/>
            </p:custDataLst>
          </p:nvPr>
        </p:nvCxnSpPr>
        <p:spPr>
          <a:xfrm>
            <a:off x="1078094" y="987351"/>
            <a:ext cx="158738" cy="0"/>
          </a:xfrm>
          <a:prstGeom prst="line">
            <a:avLst/>
          </a:prstGeom>
          <a:ln w="2540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 userDrawn="1">
            <p:custDataLst>
              <p:tags r:id="rId6"/>
            </p:custDataLst>
          </p:nvPr>
        </p:nvCxnSpPr>
        <p:spPr>
          <a:xfrm>
            <a:off x="1078094" y="921314"/>
            <a:ext cx="158738" cy="0"/>
          </a:xfrm>
          <a:prstGeom prst="line">
            <a:avLst/>
          </a:prstGeom>
          <a:ln w="2540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ctrTitle"/>
            <p:custDataLst>
              <p:tags r:id="rId7"/>
            </p:custDataLst>
          </p:nvPr>
        </p:nvSpPr>
        <p:spPr>
          <a:xfrm>
            <a:off x="1050778" y="1488518"/>
            <a:ext cx="6038865" cy="2385464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1076178" y="3985763"/>
            <a:ext cx="6038865" cy="801607"/>
          </a:xfrm>
        </p:spPr>
        <p:txBody>
          <a:bodyPr wrap="square">
            <a:normAutofit/>
          </a:bodyPr>
          <a:lstStyle>
            <a:lvl1pPr marL="0" indent="0" algn="l">
              <a:lnSpc>
                <a:spcPct val="10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2"/>
            </p:custDataLst>
          </p:nvPr>
        </p:nvSpPr>
        <p:spPr>
          <a:xfrm>
            <a:off x="1076179" y="5150363"/>
            <a:ext cx="28800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  <p:sp>
        <p:nvSpPr>
          <p:cNvPr id="10" name="公司名占位符 6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1442344" y="735350"/>
            <a:ext cx="2880000" cy="504000"/>
          </a:xfrm>
        </p:spPr>
        <p:txBody>
          <a:bodyPr wrap="square" anchor="ctr">
            <a:normAutofit/>
          </a:bodyPr>
          <a:lstStyle>
            <a:lvl1pPr marL="0" indent="0">
              <a:lnSpc>
                <a:spcPct val="100000"/>
              </a:lnSpc>
              <a:buNone/>
              <a:defRPr sz="1600"/>
            </a:lvl1pPr>
          </a:lstStyle>
          <a:p>
            <a:pPr lvl="0"/>
            <a:r>
              <a:rPr lang="zh-CN" altLang="en-US" dirty="0"/>
              <a:t>公司名</a:t>
            </a:r>
            <a:endParaRPr lang="zh-CN" altLang="en-US" dirty="0"/>
          </a:p>
        </p:txBody>
      </p:sp>
      <p:sp>
        <p:nvSpPr>
          <p:cNvPr id="22" name="任意多边形: 形状 21"/>
          <p:cNvSpPr/>
          <p:nvPr userDrawn="1">
            <p:custDataLst>
              <p:tags r:id="rId14"/>
            </p:custDataLst>
          </p:nvPr>
        </p:nvSpPr>
        <p:spPr>
          <a:xfrm>
            <a:off x="10864542" y="4632302"/>
            <a:ext cx="251279" cy="1171575"/>
          </a:xfrm>
          <a:custGeom>
            <a:avLst/>
            <a:gdLst>
              <a:gd name="connsiteX0" fmla="*/ 216354 w 251279"/>
              <a:gd name="connsiteY0" fmla="*/ 1101725 h 1171575"/>
              <a:gd name="connsiteX1" fmla="*/ 251279 w 251279"/>
              <a:gd name="connsiteY1" fmla="*/ 1136650 h 1171575"/>
              <a:gd name="connsiteX2" fmla="*/ 216354 w 251279"/>
              <a:gd name="connsiteY2" fmla="*/ 1171575 h 1171575"/>
              <a:gd name="connsiteX3" fmla="*/ 181429 w 251279"/>
              <a:gd name="connsiteY3" fmla="*/ 1136650 h 1171575"/>
              <a:gd name="connsiteX4" fmla="*/ 216354 w 251279"/>
              <a:gd name="connsiteY4" fmla="*/ 1101725 h 1171575"/>
              <a:gd name="connsiteX5" fmla="*/ 34925 w 251279"/>
              <a:gd name="connsiteY5" fmla="*/ 1101725 h 1171575"/>
              <a:gd name="connsiteX6" fmla="*/ 69850 w 251279"/>
              <a:gd name="connsiteY6" fmla="*/ 1136650 h 1171575"/>
              <a:gd name="connsiteX7" fmla="*/ 34925 w 251279"/>
              <a:gd name="connsiteY7" fmla="*/ 1171575 h 1171575"/>
              <a:gd name="connsiteX8" fmla="*/ 0 w 251279"/>
              <a:gd name="connsiteY8" fmla="*/ 1136650 h 1171575"/>
              <a:gd name="connsiteX9" fmla="*/ 34925 w 251279"/>
              <a:gd name="connsiteY9" fmla="*/ 1101725 h 1171575"/>
              <a:gd name="connsiteX10" fmla="*/ 216354 w 251279"/>
              <a:gd name="connsiteY10" fmla="*/ 881380 h 1171575"/>
              <a:gd name="connsiteX11" fmla="*/ 251279 w 251279"/>
              <a:gd name="connsiteY11" fmla="*/ 916305 h 1171575"/>
              <a:gd name="connsiteX12" fmla="*/ 216354 w 251279"/>
              <a:gd name="connsiteY12" fmla="*/ 951230 h 1171575"/>
              <a:gd name="connsiteX13" fmla="*/ 181429 w 251279"/>
              <a:gd name="connsiteY13" fmla="*/ 916305 h 1171575"/>
              <a:gd name="connsiteX14" fmla="*/ 216354 w 251279"/>
              <a:gd name="connsiteY14" fmla="*/ 881380 h 1171575"/>
              <a:gd name="connsiteX15" fmla="*/ 34925 w 251279"/>
              <a:gd name="connsiteY15" fmla="*/ 881380 h 1171575"/>
              <a:gd name="connsiteX16" fmla="*/ 69850 w 251279"/>
              <a:gd name="connsiteY16" fmla="*/ 916305 h 1171575"/>
              <a:gd name="connsiteX17" fmla="*/ 34925 w 251279"/>
              <a:gd name="connsiteY17" fmla="*/ 951230 h 1171575"/>
              <a:gd name="connsiteX18" fmla="*/ 0 w 251279"/>
              <a:gd name="connsiteY18" fmla="*/ 916305 h 1171575"/>
              <a:gd name="connsiteX19" fmla="*/ 34925 w 251279"/>
              <a:gd name="connsiteY19" fmla="*/ 881380 h 1171575"/>
              <a:gd name="connsiteX20" fmla="*/ 216354 w 251279"/>
              <a:gd name="connsiteY20" fmla="*/ 661035 h 1171575"/>
              <a:gd name="connsiteX21" fmla="*/ 251279 w 251279"/>
              <a:gd name="connsiteY21" fmla="*/ 695960 h 1171575"/>
              <a:gd name="connsiteX22" fmla="*/ 216354 w 251279"/>
              <a:gd name="connsiteY22" fmla="*/ 730885 h 1171575"/>
              <a:gd name="connsiteX23" fmla="*/ 181429 w 251279"/>
              <a:gd name="connsiteY23" fmla="*/ 695960 h 1171575"/>
              <a:gd name="connsiteX24" fmla="*/ 216354 w 251279"/>
              <a:gd name="connsiteY24" fmla="*/ 661035 h 1171575"/>
              <a:gd name="connsiteX25" fmla="*/ 34925 w 251279"/>
              <a:gd name="connsiteY25" fmla="*/ 661035 h 1171575"/>
              <a:gd name="connsiteX26" fmla="*/ 69850 w 251279"/>
              <a:gd name="connsiteY26" fmla="*/ 695960 h 1171575"/>
              <a:gd name="connsiteX27" fmla="*/ 34925 w 251279"/>
              <a:gd name="connsiteY27" fmla="*/ 730885 h 1171575"/>
              <a:gd name="connsiteX28" fmla="*/ 0 w 251279"/>
              <a:gd name="connsiteY28" fmla="*/ 695960 h 1171575"/>
              <a:gd name="connsiteX29" fmla="*/ 34925 w 251279"/>
              <a:gd name="connsiteY29" fmla="*/ 661035 h 1171575"/>
              <a:gd name="connsiteX30" fmla="*/ 216354 w 251279"/>
              <a:gd name="connsiteY30" fmla="*/ 440690 h 1171575"/>
              <a:gd name="connsiteX31" fmla="*/ 251279 w 251279"/>
              <a:gd name="connsiteY31" fmla="*/ 475615 h 1171575"/>
              <a:gd name="connsiteX32" fmla="*/ 216354 w 251279"/>
              <a:gd name="connsiteY32" fmla="*/ 510540 h 1171575"/>
              <a:gd name="connsiteX33" fmla="*/ 181429 w 251279"/>
              <a:gd name="connsiteY33" fmla="*/ 475615 h 1171575"/>
              <a:gd name="connsiteX34" fmla="*/ 216354 w 251279"/>
              <a:gd name="connsiteY34" fmla="*/ 440690 h 1171575"/>
              <a:gd name="connsiteX35" fmla="*/ 34925 w 251279"/>
              <a:gd name="connsiteY35" fmla="*/ 440690 h 1171575"/>
              <a:gd name="connsiteX36" fmla="*/ 69850 w 251279"/>
              <a:gd name="connsiteY36" fmla="*/ 475615 h 1171575"/>
              <a:gd name="connsiteX37" fmla="*/ 34925 w 251279"/>
              <a:gd name="connsiteY37" fmla="*/ 510540 h 1171575"/>
              <a:gd name="connsiteX38" fmla="*/ 0 w 251279"/>
              <a:gd name="connsiteY38" fmla="*/ 475615 h 1171575"/>
              <a:gd name="connsiteX39" fmla="*/ 34925 w 251279"/>
              <a:gd name="connsiteY39" fmla="*/ 440690 h 1171575"/>
              <a:gd name="connsiteX40" fmla="*/ 216354 w 251279"/>
              <a:gd name="connsiteY40" fmla="*/ 220345 h 1171575"/>
              <a:gd name="connsiteX41" fmla="*/ 251279 w 251279"/>
              <a:gd name="connsiteY41" fmla="*/ 255270 h 1171575"/>
              <a:gd name="connsiteX42" fmla="*/ 216354 w 251279"/>
              <a:gd name="connsiteY42" fmla="*/ 290195 h 1171575"/>
              <a:gd name="connsiteX43" fmla="*/ 181429 w 251279"/>
              <a:gd name="connsiteY43" fmla="*/ 255270 h 1171575"/>
              <a:gd name="connsiteX44" fmla="*/ 216354 w 251279"/>
              <a:gd name="connsiteY44" fmla="*/ 220345 h 1171575"/>
              <a:gd name="connsiteX45" fmla="*/ 34925 w 251279"/>
              <a:gd name="connsiteY45" fmla="*/ 220345 h 1171575"/>
              <a:gd name="connsiteX46" fmla="*/ 69850 w 251279"/>
              <a:gd name="connsiteY46" fmla="*/ 255270 h 1171575"/>
              <a:gd name="connsiteX47" fmla="*/ 34925 w 251279"/>
              <a:gd name="connsiteY47" fmla="*/ 290195 h 1171575"/>
              <a:gd name="connsiteX48" fmla="*/ 0 w 251279"/>
              <a:gd name="connsiteY48" fmla="*/ 255270 h 1171575"/>
              <a:gd name="connsiteX49" fmla="*/ 34925 w 251279"/>
              <a:gd name="connsiteY49" fmla="*/ 220345 h 1171575"/>
              <a:gd name="connsiteX50" fmla="*/ 216354 w 251279"/>
              <a:gd name="connsiteY50" fmla="*/ 0 h 1171575"/>
              <a:gd name="connsiteX51" fmla="*/ 251279 w 251279"/>
              <a:gd name="connsiteY51" fmla="*/ 34925 h 1171575"/>
              <a:gd name="connsiteX52" fmla="*/ 216354 w 251279"/>
              <a:gd name="connsiteY52" fmla="*/ 69850 h 1171575"/>
              <a:gd name="connsiteX53" fmla="*/ 181429 w 251279"/>
              <a:gd name="connsiteY53" fmla="*/ 34925 h 1171575"/>
              <a:gd name="connsiteX54" fmla="*/ 216354 w 251279"/>
              <a:gd name="connsiteY54" fmla="*/ 0 h 1171575"/>
              <a:gd name="connsiteX55" fmla="*/ 34925 w 251279"/>
              <a:gd name="connsiteY55" fmla="*/ 0 h 1171575"/>
              <a:gd name="connsiteX56" fmla="*/ 69850 w 251279"/>
              <a:gd name="connsiteY56" fmla="*/ 34925 h 1171575"/>
              <a:gd name="connsiteX57" fmla="*/ 34925 w 251279"/>
              <a:gd name="connsiteY57" fmla="*/ 69850 h 1171575"/>
              <a:gd name="connsiteX58" fmla="*/ 0 w 251279"/>
              <a:gd name="connsiteY58" fmla="*/ 34925 h 1171575"/>
              <a:gd name="connsiteX59" fmla="*/ 34925 w 251279"/>
              <a:gd name="connsiteY59" fmla="*/ 0 h 1171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251279" h="1171575">
                <a:moveTo>
                  <a:pt x="216354" y="1101725"/>
                </a:moveTo>
                <a:cubicBezTo>
                  <a:pt x="235643" y="1101725"/>
                  <a:pt x="251279" y="1117361"/>
                  <a:pt x="251279" y="1136650"/>
                </a:cubicBezTo>
                <a:cubicBezTo>
                  <a:pt x="251279" y="1155939"/>
                  <a:pt x="235643" y="1171575"/>
                  <a:pt x="216354" y="1171575"/>
                </a:cubicBezTo>
                <a:cubicBezTo>
                  <a:pt x="197065" y="1171575"/>
                  <a:pt x="181429" y="1155939"/>
                  <a:pt x="181429" y="1136650"/>
                </a:cubicBezTo>
                <a:cubicBezTo>
                  <a:pt x="181429" y="1117361"/>
                  <a:pt x="197065" y="1101725"/>
                  <a:pt x="216354" y="1101725"/>
                </a:cubicBezTo>
                <a:close/>
                <a:moveTo>
                  <a:pt x="34925" y="1101725"/>
                </a:moveTo>
                <a:cubicBezTo>
                  <a:pt x="54214" y="1101725"/>
                  <a:pt x="69850" y="1117361"/>
                  <a:pt x="69850" y="1136650"/>
                </a:cubicBezTo>
                <a:cubicBezTo>
                  <a:pt x="69850" y="1155939"/>
                  <a:pt x="54214" y="1171575"/>
                  <a:pt x="34925" y="1171575"/>
                </a:cubicBezTo>
                <a:cubicBezTo>
                  <a:pt x="15636" y="1171575"/>
                  <a:pt x="0" y="1155939"/>
                  <a:pt x="0" y="1136650"/>
                </a:cubicBezTo>
                <a:cubicBezTo>
                  <a:pt x="0" y="1117361"/>
                  <a:pt x="15636" y="1101725"/>
                  <a:pt x="34925" y="1101725"/>
                </a:cubicBezTo>
                <a:close/>
                <a:moveTo>
                  <a:pt x="216354" y="881380"/>
                </a:moveTo>
                <a:cubicBezTo>
                  <a:pt x="235643" y="881380"/>
                  <a:pt x="251279" y="897016"/>
                  <a:pt x="251279" y="916305"/>
                </a:cubicBezTo>
                <a:cubicBezTo>
                  <a:pt x="251279" y="935594"/>
                  <a:pt x="235643" y="951230"/>
                  <a:pt x="216354" y="951230"/>
                </a:cubicBezTo>
                <a:cubicBezTo>
                  <a:pt x="197065" y="951230"/>
                  <a:pt x="181429" y="935594"/>
                  <a:pt x="181429" y="916305"/>
                </a:cubicBezTo>
                <a:cubicBezTo>
                  <a:pt x="181429" y="897016"/>
                  <a:pt x="197065" y="881380"/>
                  <a:pt x="216354" y="881380"/>
                </a:cubicBezTo>
                <a:close/>
                <a:moveTo>
                  <a:pt x="34925" y="881380"/>
                </a:moveTo>
                <a:cubicBezTo>
                  <a:pt x="54214" y="881380"/>
                  <a:pt x="69850" y="897016"/>
                  <a:pt x="69850" y="916305"/>
                </a:cubicBezTo>
                <a:cubicBezTo>
                  <a:pt x="69850" y="935594"/>
                  <a:pt x="54214" y="951230"/>
                  <a:pt x="34925" y="951230"/>
                </a:cubicBezTo>
                <a:cubicBezTo>
                  <a:pt x="15636" y="951230"/>
                  <a:pt x="0" y="935594"/>
                  <a:pt x="0" y="916305"/>
                </a:cubicBezTo>
                <a:cubicBezTo>
                  <a:pt x="0" y="897016"/>
                  <a:pt x="15636" y="881380"/>
                  <a:pt x="34925" y="881380"/>
                </a:cubicBezTo>
                <a:close/>
                <a:moveTo>
                  <a:pt x="216354" y="661035"/>
                </a:moveTo>
                <a:cubicBezTo>
                  <a:pt x="235643" y="661035"/>
                  <a:pt x="251279" y="676671"/>
                  <a:pt x="251279" y="695960"/>
                </a:cubicBezTo>
                <a:cubicBezTo>
                  <a:pt x="251279" y="715249"/>
                  <a:pt x="235643" y="730885"/>
                  <a:pt x="216354" y="730885"/>
                </a:cubicBezTo>
                <a:cubicBezTo>
                  <a:pt x="197065" y="730885"/>
                  <a:pt x="181429" y="715249"/>
                  <a:pt x="181429" y="695960"/>
                </a:cubicBezTo>
                <a:cubicBezTo>
                  <a:pt x="181429" y="676671"/>
                  <a:pt x="197065" y="661035"/>
                  <a:pt x="216354" y="661035"/>
                </a:cubicBezTo>
                <a:close/>
                <a:moveTo>
                  <a:pt x="34925" y="661035"/>
                </a:moveTo>
                <a:cubicBezTo>
                  <a:pt x="54214" y="661035"/>
                  <a:pt x="69850" y="676671"/>
                  <a:pt x="69850" y="695960"/>
                </a:cubicBezTo>
                <a:cubicBezTo>
                  <a:pt x="69850" y="715249"/>
                  <a:pt x="54214" y="730885"/>
                  <a:pt x="34925" y="730885"/>
                </a:cubicBezTo>
                <a:cubicBezTo>
                  <a:pt x="15636" y="730885"/>
                  <a:pt x="0" y="715249"/>
                  <a:pt x="0" y="695960"/>
                </a:cubicBezTo>
                <a:cubicBezTo>
                  <a:pt x="0" y="676671"/>
                  <a:pt x="15636" y="661035"/>
                  <a:pt x="34925" y="661035"/>
                </a:cubicBezTo>
                <a:close/>
                <a:moveTo>
                  <a:pt x="216354" y="440690"/>
                </a:moveTo>
                <a:cubicBezTo>
                  <a:pt x="235643" y="440690"/>
                  <a:pt x="251279" y="456326"/>
                  <a:pt x="251279" y="475615"/>
                </a:cubicBezTo>
                <a:cubicBezTo>
                  <a:pt x="251279" y="494904"/>
                  <a:pt x="235643" y="510540"/>
                  <a:pt x="216354" y="510540"/>
                </a:cubicBezTo>
                <a:cubicBezTo>
                  <a:pt x="197065" y="510540"/>
                  <a:pt x="181429" y="494904"/>
                  <a:pt x="181429" y="475615"/>
                </a:cubicBezTo>
                <a:cubicBezTo>
                  <a:pt x="181429" y="456326"/>
                  <a:pt x="197065" y="440690"/>
                  <a:pt x="216354" y="440690"/>
                </a:cubicBezTo>
                <a:close/>
                <a:moveTo>
                  <a:pt x="34925" y="440690"/>
                </a:moveTo>
                <a:cubicBezTo>
                  <a:pt x="54214" y="440690"/>
                  <a:pt x="69850" y="456326"/>
                  <a:pt x="69850" y="475615"/>
                </a:cubicBezTo>
                <a:cubicBezTo>
                  <a:pt x="69850" y="494904"/>
                  <a:pt x="54214" y="510540"/>
                  <a:pt x="34925" y="510540"/>
                </a:cubicBezTo>
                <a:cubicBezTo>
                  <a:pt x="15636" y="510540"/>
                  <a:pt x="0" y="494904"/>
                  <a:pt x="0" y="475615"/>
                </a:cubicBezTo>
                <a:cubicBezTo>
                  <a:pt x="0" y="456326"/>
                  <a:pt x="15636" y="440690"/>
                  <a:pt x="34925" y="440690"/>
                </a:cubicBezTo>
                <a:close/>
                <a:moveTo>
                  <a:pt x="216354" y="220345"/>
                </a:moveTo>
                <a:cubicBezTo>
                  <a:pt x="235643" y="220345"/>
                  <a:pt x="251279" y="235981"/>
                  <a:pt x="251279" y="255270"/>
                </a:cubicBezTo>
                <a:cubicBezTo>
                  <a:pt x="251279" y="274559"/>
                  <a:pt x="235643" y="290195"/>
                  <a:pt x="216354" y="290195"/>
                </a:cubicBezTo>
                <a:cubicBezTo>
                  <a:pt x="197065" y="290195"/>
                  <a:pt x="181429" y="274559"/>
                  <a:pt x="181429" y="255270"/>
                </a:cubicBezTo>
                <a:cubicBezTo>
                  <a:pt x="181429" y="235981"/>
                  <a:pt x="197065" y="220345"/>
                  <a:pt x="216354" y="220345"/>
                </a:cubicBezTo>
                <a:close/>
                <a:moveTo>
                  <a:pt x="34925" y="220345"/>
                </a:moveTo>
                <a:cubicBezTo>
                  <a:pt x="54214" y="220345"/>
                  <a:pt x="69850" y="235981"/>
                  <a:pt x="69850" y="255270"/>
                </a:cubicBezTo>
                <a:cubicBezTo>
                  <a:pt x="69850" y="274559"/>
                  <a:pt x="54214" y="290195"/>
                  <a:pt x="34925" y="290195"/>
                </a:cubicBezTo>
                <a:cubicBezTo>
                  <a:pt x="15636" y="290195"/>
                  <a:pt x="0" y="274559"/>
                  <a:pt x="0" y="255270"/>
                </a:cubicBezTo>
                <a:cubicBezTo>
                  <a:pt x="0" y="235981"/>
                  <a:pt x="15636" y="220345"/>
                  <a:pt x="34925" y="220345"/>
                </a:cubicBezTo>
                <a:close/>
                <a:moveTo>
                  <a:pt x="216354" y="0"/>
                </a:moveTo>
                <a:cubicBezTo>
                  <a:pt x="235643" y="0"/>
                  <a:pt x="251279" y="15636"/>
                  <a:pt x="251279" y="34925"/>
                </a:cubicBezTo>
                <a:cubicBezTo>
                  <a:pt x="251279" y="54214"/>
                  <a:pt x="235643" y="69850"/>
                  <a:pt x="216354" y="69850"/>
                </a:cubicBezTo>
                <a:cubicBezTo>
                  <a:pt x="197065" y="69850"/>
                  <a:pt x="181429" y="54214"/>
                  <a:pt x="181429" y="34925"/>
                </a:cubicBezTo>
                <a:cubicBezTo>
                  <a:pt x="181429" y="15636"/>
                  <a:pt x="197065" y="0"/>
                  <a:pt x="216354" y="0"/>
                </a:cubicBezTo>
                <a:close/>
                <a:moveTo>
                  <a:pt x="34925" y="0"/>
                </a:moveTo>
                <a:cubicBezTo>
                  <a:pt x="54214" y="0"/>
                  <a:pt x="69850" y="15636"/>
                  <a:pt x="69850" y="34925"/>
                </a:cubicBezTo>
                <a:cubicBezTo>
                  <a:pt x="69850" y="54214"/>
                  <a:pt x="54214" y="69850"/>
                  <a:pt x="34925" y="69850"/>
                </a:cubicBezTo>
                <a:cubicBezTo>
                  <a:pt x="15636" y="69850"/>
                  <a:pt x="0" y="54214"/>
                  <a:pt x="0" y="34925"/>
                </a:cubicBezTo>
                <a:cubicBezTo>
                  <a:pt x="0" y="15636"/>
                  <a:pt x="15636" y="0"/>
                  <a:pt x="3492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任意多边形: 形状 24"/>
          <p:cNvSpPr/>
          <p:nvPr userDrawn="1">
            <p:custDataLst>
              <p:tags r:id="rId15"/>
            </p:custDataLst>
          </p:nvPr>
        </p:nvSpPr>
        <p:spPr>
          <a:xfrm>
            <a:off x="7613202" y="1420813"/>
            <a:ext cx="251279" cy="1171575"/>
          </a:xfrm>
          <a:custGeom>
            <a:avLst/>
            <a:gdLst>
              <a:gd name="connsiteX0" fmla="*/ 216354 w 251279"/>
              <a:gd name="connsiteY0" fmla="*/ 1101725 h 1171575"/>
              <a:gd name="connsiteX1" fmla="*/ 251279 w 251279"/>
              <a:gd name="connsiteY1" fmla="*/ 1136650 h 1171575"/>
              <a:gd name="connsiteX2" fmla="*/ 216354 w 251279"/>
              <a:gd name="connsiteY2" fmla="*/ 1171575 h 1171575"/>
              <a:gd name="connsiteX3" fmla="*/ 181429 w 251279"/>
              <a:gd name="connsiteY3" fmla="*/ 1136650 h 1171575"/>
              <a:gd name="connsiteX4" fmla="*/ 216354 w 251279"/>
              <a:gd name="connsiteY4" fmla="*/ 1101725 h 1171575"/>
              <a:gd name="connsiteX5" fmla="*/ 34925 w 251279"/>
              <a:gd name="connsiteY5" fmla="*/ 1101725 h 1171575"/>
              <a:gd name="connsiteX6" fmla="*/ 69850 w 251279"/>
              <a:gd name="connsiteY6" fmla="*/ 1136650 h 1171575"/>
              <a:gd name="connsiteX7" fmla="*/ 34925 w 251279"/>
              <a:gd name="connsiteY7" fmla="*/ 1171575 h 1171575"/>
              <a:gd name="connsiteX8" fmla="*/ 0 w 251279"/>
              <a:gd name="connsiteY8" fmla="*/ 1136650 h 1171575"/>
              <a:gd name="connsiteX9" fmla="*/ 34925 w 251279"/>
              <a:gd name="connsiteY9" fmla="*/ 1101725 h 1171575"/>
              <a:gd name="connsiteX10" fmla="*/ 216354 w 251279"/>
              <a:gd name="connsiteY10" fmla="*/ 881380 h 1171575"/>
              <a:gd name="connsiteX11" fmla="*/ 251279 w 251279"/>
              <a:gd name="connsiteY11" fmla="*/ 916305 h 1171575"/>
              <a:gd name="connsiteX12" fmla="*/ 216354 w 251279"/>
              <a:gd name="connsiteY12" fmla="*/ 951230 h 1171575"/>
              <a:gd name="connsiteX13" fmla="*/ 181429 w 251279"/>
              <a:gd name="connsiteY13" fmla="*/ 916305 h 1171575"/>
              <a:gd name="connsiteX14" fmla="*/ 216354 w 251279"/>
              <a:gd name="connsiteY14" fmla="*/ 881380 h 1171575"/>
              <a:gd name="connsiteX15" fmla="*/ 34925 w 251279"/>
              <a:gd name="connsiteY15" fmla="*/ 881380 h 1171575"/>
              <a:gd name="connsiteX16" fmla="*/ 69850 w 251279"/>
              <a:gd name="connsiteY16" fmla="*/ 916305 h 1171575"/>
              <a:gd name="connsiteX17" fmla="*/ 34925 w 251279"/>
              <a:gd name="connsiteY17" fmla="*/ 951230 h 1171575"/>
              <a:gd name="connsiteX18" fmla="*/ 0 w 251279"/>
              <a:gd name="connsiteY18" fmla="*/ 916305 h 1171575"/>
              <a:gd name="connsiteX19" fmla="*/ 34925 w 251279"/>
              <a:gd name="connsiteY19" fmla="*/ 881380 h 1171575"/>
              <a:gd name="connsiteX20" fmla="*/ 216354 w 251279"/>
              <a:gd name="connsiteY20" fmla="*/ 661035 h 1171575"/>
              <a:gd name="connsiteX21" fmla="*/ 251279 w 251279"/>
              <a:gd name="connsiteY21" fmla="*/ 695960 h 1171575"/>
              <a:gd name="connsiteX22" fmla="*/ 216354 w 251279"/>
              <a:gd name="connsiteY22" fmla="*/ 730885 h 1171575"/>
              <a:gd name="connsiteX23" fmla="*/ 181429 w 251279"/>
              <a:gd name="connsiteY23" fmla="*/ 695960 h 1171575"/>
              <a:gd name="connsiteX24" fmla="*/ 216354 w 251279"/>
              <a:gd name="connsiteY24" fmla="*/ 661035 h 1171575"/>
              <a:gd name="connsiteX25" fmla="*/ 34925 w 251279"/>
              <a:gd name="connsiteY25" fmla="*/ 661035 h 1171575"/>
              <a:gd name="connsiteX26" fmla="*/ 69850 w 251279"/>
              <a:gd name="connsiteY26" fmla="*/ 695960 h 1171575"/>
              <a:gd name="connsiteX27" fmla="*/ 34925 w 251279"/>
              <a:gd name="connsiteY27" fmla="*/ 730885 h 1171575"/>
              <a:gd name="connsiteX28" fmla="*/ 0 w 251279"/>
              <a:gd name="connsiteY28" fmla="*/ 695960 h 1171575"/>
              <a:gd name="connsiteX29" fmla="*/ 34925 w 251279"/>
              <a:gd name="connsiteY29" fmla="*/ 661035 h 1171575"/>
              <a:gd name="connsiteX30" fmla="*/ 216354 w 251279"/>
              <a:gd name="connsiteY30" fmla="*/ 440690 h 1171575"/>
              <a:gd name="connsiteX31" fmla="*/ 251279 w 251279"/>
              <a:gd name="connsiteY31" fmla="*/ 475615 h 1171575"/>
              <a:gd name="connsiteX32" fmla="*/ 216354 w 251279"/>
              <a:gd name="connsiteY32" fmla="*/ 510540 h 1171575"/>
              <a:gd name="connsiteX33" fmla="*/ 181429 w 251279"/>
              <a:gd name="connsiteY33" fmla="*/ 475615 h 1171575"/>
              <a:gd name="connsiteX34" fmla="*/ 216354 w 251279"/>
              <a:gd name="connsiteY34" fmla="*/ 440690 h 1171575"/>
              <a:gd name="connsiteX35" fmla="*/ 34925 w 251279"/>
              <a:gd name="connsiteY35" fmla="*/ 440690 h 1171575"/>
              <a:gd name="connsiteX36" fmla="*/ 69850 w 251279"/>
              <a:gd name="connsiteY36" fmla="*/ 475615 h 1171575"/>
              <a:gd name="connsiteX37" fmla="*/ 34925 w 251279"/>
              <a:gd name="connsiteY37" fmla="*/ 510540 h 1171575"/>
              <a:gd name="connsiteX38" fmla="*/ 0 w 251279"/>
              <a:gd name="connsiteY38" fmla="*/ 475615 h 1171575"/>
              <a:gd name="connsiteX39" fmla="*/ 34925 w 251279"/>
              <a:gd name="connsiteY39" fmla="*/ 440690 h 1171575"/>
              <a:gd name="connsiteX40" fmla="*/ 216354 w 251279"/>
              <a:gd name="connsiteY40" fmla="*/ 220345 h 1171575"/>
              <a:gd name="connsiteX41" fmla="*/ 251279 w 251279"/>
              <a:gd name="connsiteY41" fmla="*/ 255270 h 1171575"/>
              <a:gd name="connsiteX42" fmla="*/ 216354 w 251279"/>
              <a:gd name="connsiteY42" fmla="*/ 290195 h 1171575"/>
              <a:gd name="connsiteX43" fmla="*/ 181429 w 251279"/>
              <a:gd name="connsiteY43" fmla="*/ 255270 h 1171575"/>
              <a:gd name="connsiteX44" fmla="*/ 216354 w 251279"/>
              <a:gd name="connsiteY44" fmla="*/ 220345 h 1171575"/>
              <a:gd name="connsiteX45" fmla="*/ 34925 w 251279"/>
              <a:gd name="connsiteY45" fmla="*/ 220345 h 1171575"/>
              <a:gd name="connsiteX46" fmla="*/ 69850 w 251279"/>
              <a:gd name="connsiteY46" fmla="*/ 255270 h 1171575"/>
              <a:gd name="connsiteX47" fmla="*/ 34925 w 251279"/>
              <a:gd name="connsiteY47" fmla="*/ 290195 h 1171575"/>
              <a:gd name="connsiteX48" fmla="*/ 0 w 251279"/>
              <a:gd name="connsiteY48" fmla="*/ 255270 h 1171575"/>
              <a:gd name="connsiteX49" fmla="*/ 34925 w 251279"/>
              <a:gd name="connsiteY49" fmla="*/ 220345 h 1171575"/>
              <a:gd name="connsiteX50" fmla="*/ 216354 w 251279"/>
              <a:gd name="connsiteY50" fmla="*/ 0 h 1171575"/>
              <a:gd name="connsiteX51" fmla="*/ 251279 w 251279"/>
              <a:gd name="connsiteY51" fmla="*/ 34925 h 1171575"/>
              <a:gd name="connsiteX52" fmla="*/ 216354 w 251279"/>
              <a:gd name="connsiteY52" fmla="*/ 69850 h 1171575"/>
              <a:gd name="connsiteX53" fmla="*/ 181429 w 251279"/>
              <a:gd name="connsiteY53" fmla="*/ 34925 h 1171575"/>
              <a:gd name="connsiteX54" fmla="*/ 216354 w 251279"/>
              <a:gd name="connsiteY54" fmla="*/ 0 h 1171575"/>
              <a:gd name="connsiteX55" fmla="*/ 34925 w 251279"/>
              <a:gd name="connsiteY55" fmla="*/ 0 h 1171575"/>
              <a:gd name="connsiteX56" fmla="*/ 69850 w 251279"/>
              <a:gd name="connsiteY56" fmla="*/ 34925 h 1171575"/>
              <a:gd name="connsiteX57" fmla="*/ 34925 w 251279"/>
              <a:gd name="connsiteY57" fmla="*/ 69850 h 1171575"/>
              <a:gd name="connsiteX58" fmla="*/ 0 w 251279"/>
              <a:gd name="connsiteY58" fmla="*/ 34925 h 1171575"/>
              <a:gd name="connsiteX59" fmla="*/ 34925 w 251279"/>
              <a:gd name="connsiteY59" fmla="*/ 0 h 1171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251279" h="1171575">
                <a:moveTo>
                  <a:pt x="216354" y="1101725"/>
                </a:moveTo>
                <a:cubicBezTo>
                  <a:pt x="235643" y="1101725"/>
                  <a:pt x="251279" y="1117361"/>
                  <a:pt x="251279" y="1136650"/>
                </a:cubicBezTo>
                <a:cubicBezTo>
                  <a:pt x="251279" y="1155939"/>
                  <a:pt x="235643" y="1171575"/>
                  <a:pt x="216354" y="1171575"/>
                </a:cubicBezTo>
                <a:cubicBezTo>
                  <a:pt x="197065" y="1171575"/>
                  <a:pt x="181429" y="1155939"/>
                  <a:pt x="181429" y="1136650"/>
                </a:cubicBezTo>
                <a:cubicBezTo>
                  <a:pt x="181429" y="1117361"/>
                  <a:pt x="197065" y="1101725"/>
                  <a:pt x="216354" y="1101725"/>
                </a:cubicBezTo>
                <a:close/>
                <a:moveTo>
                  <a:pt x="34925" y="1101725"/>
                </a:moveTo>
                <a:cubicBezTo>
                  <a:pt x="54214" y="1101725"/>
                  <a:pt x="69850" y="1117361"/>
                  <a:pt x="69850" y="1136650"/>
                </a:cubicBezTo>
                <a:cubicBezTo>
                  <a:pt x="69850" y="1155939"/>
                  <a:pt x="54214" y="1171575"/>
                  <a:pt x="34925" y="1171575"/>
                </a:cubicBezTo>
                <a:cubicBezTo>
                  <a:pt x="15636" y="1171575"/>
                  <a:pt x="0" y="1155939"/>
                  <a:pt x="0" y="1136650"/>
                </a:cubicBezTo>
                <a:cubicBezTo>
                  <a:pt x="0" y="1117361"/>
                  <a:pt x="15636" y="1101725"/>
                  <a:pt x="34925" y="1101725"/>
                </a:cubicBezTo>
                <a:close/>
                <a:moveTo>
                  <a:pt x="216354" y="881380"/>
                </a:moveTo>
                <a:cubicBezTo>
                  <a:pt x="235643" y="881380"/>
                  <a:pt x="251279" y="897016"/>
                  <a:pt x="251279" y="916305"/>
                </a:cubicBezTo>
                <a:cubicBezTo>
                  <a:pt x="251279" y="935594"/>
                  <a:pt x="235643" y="951230"/>
                  <a:pt x="216354" y="951230"/>
                </a:cubicBezTo>
                <a:cubicBezTo>
                  <a:pt x="197065" y="951230"/>
                  <a:pt x="181429" y="935594"/>
                  <a:pt x="181429" y="916305"/>
                </a:cubicBezTo>
                <a:cubicBezTo>
                  <a:pt x="181429" y="897016"/>
                  <a:pt x="197065" y="881380"/>
                  <a:pt x="216354" y="881380"/>
                </a:cubicBezTo>
                <a:close/>
                <a:moveTo>
                  <a:pt x="34925" y="881380"/>
                </a:moveTo>
                <a:cubicBezTo>
                  <a:pt x="54214" y="881380"/>
                  <a:pt x="69850" y="897016"/>
                  <a:pt x="69850" y="916305"/>
                </a:cubicBezTo>
                <a:cubicBezTo>
                  <a:pt x="69850" y="935594"/>
                  <a:pt x="54214" y="951230"/>
                  <a:pt x="34925" y="951230"/>
                </a:cubicBezTo>
                <a:cubicBezTo>
                  <a:pt x="15636" y="951230"/>
                  <a:pt x="0" y="935594"/>
                  <a:pt x="0" y="916305"/>
                </a:cubicBezTo>
                <a:cubicBezTo>
                  <a:pt x="0" y="897016"/>
                  <a:pt x="15636" y="881380"/>
                  <a:pt x="34925" y="881380"/>
                </a:cubicBezTo>
                <a:close/>
                <a:moveTo>
                  <a:pt x="216354" y="661035"/>
                </a:moveTo>
                <a:cubicBezTo>
                  <a:pt x="235643" y="661035"/>
                  <a:pt x="251279" y="676671"/>
                  <a:pt x="251279" y="695960"/>
                </a:cubicBezTo>
                <a:cubicBezTo>
                  <a:pt x="251279" y="715249"/>
                  <a:pt x="235643" y="730885"/>
                  <a:pt x="216354" y="730885"/>
                </a:cubicBezTo>
                <a:cubicBezTo>
                  <a:pt x="197065" y="730885"/>
                  <a:pt x="181429" y="715249"/>
                  <a:pt x="181429" y="695960"/>
                </a:cubicBezTo>
                <a:cubicBezTo>
                  <a:pt x="181429" y="676671"/>
                  <a:pt x="197065" y="661035"/>
                  <a:pt x="216354" y="661035"/>
                </a:cubicBezTo>
                <a:close/>
                <a:moveTo>
                  <a:pt x="34925" y="661035"/>
                </a:moveTo>
                <a:cubicBezTo>
                  <a:pt x="54214" y="661035"/>
                  <a:pt x="69850" y="676671"/>
                  <a:pt x="69850" y="695960"/>
                </a:cubicBezTo>
                <a:cubicBezTo>
                  <a:pt x="69850" y="715249"/>
                  <a:pt x="54214" y="730885"/>
                  <a:pt x="34925" y="730885"/>
                </a:cubicBezTo>
                <a:cubicBezTo>
                  <a:pt x="15636" y="730885"/>
                  <a:pt x="0" y="715249"/>
                  <a:pt x="0" y="695960"/>
                </a:cubicBezTo>
                <a:cubicBezTo>
                  <a:pt x="0" y="676671"/>
                  <a:pt x="15636" y="661035"/>
                  <a:pt x="34925" y="661035"/>
                </a:cubicBezTo>
                <a:close/>
                <a:moveTo>
                  <a:pt x="216354" y="440690"/>
                </a:moveTo>
                <a:cubicBezTo>
                  <a:pt x="235643" y="440690"/>
                  <a:pt x="251279" y="456326"/>
                  <a:pt x="251279" y="475615"/>
                </a:cubicBezTo>
                <a:cubicBezTo>
                  <a:pt x="251279" y="494904"/>
                  <a:pt x="235643" y="510540"/>
                  <a:pt x="216354" y="510540"/>
                </a:cubicBezTo>
                <a:cubicBezTo>
                  <a:pt x="197065" y="510540"/>
                  <a:pt x="181429" y="494904"/>
                  <a:pt x="181429" y="475615"/>
                </a:cubicBezTo>
                <a:cubicBezTo>
                  <a:pt x="181429" y="456326"/>
                  <a:pt x="197065" y="440690"/>
                  <a:pt x="216354" y="440690"/>
                </a:cubicBezTo>
                <a:close/>
                <a:moveTo>
                  <a:pt x="34925" y="440690"/>
                </a:moveTo>
                <a:cubicBezTo>
                  <a:pt x="54214" y="440690"/>
                  <a:pt x="69850" y="456326"/>
                  <a:pt x="69850" y="475615"/>
                </a:cubicBezTo>
                <a:cubicBezTo>
                  <a:pt x="69850" y="494904"/>
                  <a:pt x="54214" y="510540"/>
                  <a:pt x="34925" y="510540"/>
                </a:cubicBezTo>
                <a:cubicBezTo>
                  <a:pt x="15636" y="510540"/>
                  <a:pt x="0" y="494904"/>
                  <a:pt x="0" y="475615"/>
                </a:cubicBezTo>
                <a:cubicBezTo>
                  <a:pt x="0" y="456326"/>
                  <a:pt x="15636" y="440690"/>
                  <a:pt x="34925" y="440690"/>
                </a:cubicBezTo>
                <a:close/>
                <a:moveTo>
                  <a:pt x="216354" y="220345"/>
                </a:moveTo>
                <a:cubicBezTo>
                  <a:pt x="235643" y="220345"/>
                  <a:pt x="251279" y="235981"/>
                  <a:pt x="251279" y="255270"/>
                </a:cubicBezTo>
                <a:cubicBezTo>
                  <a:pt x="251279" y="274559"/>
                  <a:pt x="235643" y="290195"/>
                  <a:pt x="216354" y="290195"/>
                </a:cubicBezTo>
                <a:cubicBezTo>
                  <a:pt x="197065" y="290195"/>
                  <a:pt x="181429" y="274559"/>
                  <a:pt x="181429" y="255270"/>
                </a:cubicBezTo>
                <a:cubicBezTo>
                  <a:pt x="181429" y="235981"/>
                  <a:pt x="197065" y="220345"/>
                  <a:pt x="216354" y="220345"/>
                </a:cubicBezTo>
                <a:close/>
                <a:moveTo>
                  <a:pt x="34925" y="220345"/>
                </a:moveTo>
                <a:cubicBezTo>
                  <a:pt x="54214" y="220345"/>
                  <a:pt x="69850" y="235981"/>
                  <a:pt x="69850" y="255270"/>
                </a:cubicBezTo>
                <a:cubicBezTo>
                  <a:pt x="69850" y="274559"/>
                  <a:pt x="54214" y="290195"/>
                  <a:pt x="34925" y="290195"/>
                </a:cubicBezTo>
                <a:cubicBezTo>
                  <a:pt x="15636" y="290195"/>
                  <a:pt x="0" y="274559"/>
                  <a:pt x="0" y="255270"/>
                </a:cubicBezTo>
                <a:cubicBezTo>
                  <a:pt x="0" y="235981"/>
                  <a:pt x="15636" y="220345"/>
                  <a:pt x="34925" y="220345"/>
                </a:cubicBezTo>
                <a:close/>
                <a:moveTo>
                  <a:pt x="216354" y="0"/>
                </a:moveTo>
                <a:cubicBezTo>
                  <a:pt x="235643" y="0"/>
                  <a:pt x="251279" y="15636"/>
                  <a:pt x="251279" y="34925"/>
                </a:cubicBezTo>
                <a:cubicBezTo>
                  <a:pt x="251279" y="54214"/>
                  <a:pt x="235643" y="69850"/>
                  <a:pt x="216354" y="69850"/>
                </a:cubicBezTo>
                <a:cubicBezTo>
                  <a:pt x="197065" y="69850"/>
                  <a:pt x="181429" y="54214"/>
                  <a:pt x="181429" y="34925"/>
                </a:cubicBezTo>
                <a:cubicBezTo>
                  <a:pt x="181429" y="15636"/>
                  <a:pt x="197065" y="0"/>
                  <a:pt x="216354" y="0"/>
                </a:cubicBezTo>
                <a:close/>
                <a:moveTo>
                  <a:pt x="34925" y="0"/>
                </a:moveTo>
                <a:cubicBezTo>
                  <a:pt x="54214" y="0"/>
                  <a:pt x="69850" y="15636"/>
                  <a:pt x="69850" y="34925"/>
                </a:cubicBezTo>
                <a:cubicBezTo>
                  <a:pt x="69850" y="54214"/>
                  <a:pt x="54214" y="69850"/>
                  <a:pt x="34925" y="69850"/>
                </a:cubicBezTo>
                <a:cubicBezTo>
                  <a:pt x="15636" y="69850"/>
                  <a:pt x="0" y="54214"/>
                  <a:pt x="0" y="34925"/>
                </a:cubicBezTo>
                <a:cubicBezTo>
                  <a:pt x="0" y="15636"/>
                  <a:pt x="15636" y="0"/>
                  <a:pt x="34925" y="0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r:embed="rId17"/>
          <a:srcRect/>
          <a:stretch>
            <a:fillRect/>
          </a:stretch>
        </p:blipFill>
        <p:spPr>
          <a:xfrm>
            <a:off x="7190353" y="1263435"/>
            <a:ext cx="4014667" cy="5065201"/>
          </a:xfrm>
          <a:custGeom>
            <a:avLst/>
            <a:gdLst>
              <a:gd name="connsiteX0" fmla="*/ 0 w 4067937"/>
              <a:gd name="connsiteY0" fmla="*/ 0 h 5132411"/>
              <a:gd name="connsiteX1" fmla="*/ 4067937 w 4067937"/>
              <a:gd name="connsiteY1" fmla="*/ 0 h 5132411"/>
              <a:gd name="connsiteX2" fmla="*/ 4067937 w 4067937"/>
              <a:gd name="connsiteY2" fmla="*/ 1593111 h 5132411"/>
              <a:gd name="connsiteX3" fmla="*/ 3486033 w 4067937"/>
              <a:gd name="connsiteY3" fmla="*/ 1593111 h 5132411"/>
              <a:gd name="connsiteX4" fmla="*/ 3486033 w 4067937"/>
              <a:gd name="connsiteY4" fmla="*/ 2397974 h 5132411"/>
              <a:gd name="connsiteX5" fmla="*/ 4067937 w 4067937"/>
              <a:gd name="connsiteY5" fmla="*/ 2397974 h 5132411"/>
              <a:gd name="connsiteX6" fmla="*/ 4067937 w 4067937"/>
              <a:gd name="connsiteY6" fmla="*/ 5132411 h 5132411"/>
              <a:gd name="connsiteX7" fmla="*/ 0 w 4067937"/>
              <a:gd name="connsiteY7" fmla="*/ 5132411 h 5132411"/>
              <a:gd name="connsiteX8" fmla="*/ 0 w 4067937"/>
              <a:gd name="connsiteY8" fmla="*/ 3288561 h 5132411"/>
              <a:gd name="connsiteX9" fmla="*/ 428508 w 4067937"/>
              <a:gd name="connsiteY9" fmla="*/ 3288561 h 5132411"/>
              <a:gd name="connsiteX10" fmla="*/ 428508 w 4067937"/>
              <a:gd name="connsiteY10" fmla="*/ 2566206 h 5132411"/>
              <a:gd name="connsiteX11" fmla="*/ 0 w 4067937"/>
              <a:gd name="connsiteY11" fmla="*/ 2566206 h 5132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67937" h="5132411">
                <a:moveTo>
                  <a:pt x="0" y="0"/>
                </a:moveTo>
                <a:lnTo>
                  <a:pt x="4067937" y="0"/>
                </a:lnTo>
                <a:lnTo>
                  <a:pt x="4067937" y="1593111"/>
                </a:lnTo>
                <a:lnTo>
                  <a:pt x="3486033" y="1593111"/>
                </a:lnTo>
                <a:lnTo>
                  <a:pt x="3486033" y="2397974"/>
                </a:lnTo>
                <a:lnTo>
                  <a:pt x="4067937" y="2397974"/>
                </a:lnTo>
                <a:lnTo>
                  <a:pt x="4067937" y="5132411"/>
                </a:lnTo>
                <a:lnTo>
                  <a:pt x="0" y="5132411"/>
                </a:lnTo>
                <a:lnTo>
                  <a:pt x="0" y="3288561"/>
                </a:lnTo>
                <a:lnTo>
                  <a:pt x="428508" y="3288561"/>
                </a:lnTo>
                <a:lnTo>
                  <a:pt x="428508" y="2566206"/>
                </a:lnTo>
                <a:lnTo>
                  <a:pt x="0" y="2566206"/>
                </a:lnTo>
                <a:close/>
              </a:path>
            </a:pathLst>
          </a:custGeom>
        </p:spPr>
      </p:pic>
      <p:sp>
        <p:nvSpPr>
          <p:cNvPr id="7" name="任意多边形: 形状 18"/>
          <p:cNvSpPr/>
          <p:nvPr userDrawn="1">
            <p:custDataLst>
              <p:tags r:id="rId18"/>
            </p:custDataLst>
          </p:nvPr>
        </p:nvSpPr>
        <p:spPr>
          <a:xfrm>
            <a:off x="0" y="-5715"/>
            <a:ext cx="1841500" cy="1400361"/>
          </a:xfrm>
          <a:custGeom>
            <a:avLst/>
            <a:gdLst>
              <a:gd name="connsiteX0" fmla="*/ 0 w 1066800"/>
              <a:gd name="connsiteY0" fmla="*/ 0 h 806505"/>
              <a:gd name="connsiteX1" fmla="*/ 1061262 w 1066800"/>
              <a:gd name="connsiteY1" fmla="*/ 0 h 806505"/>
              <a:gd name="connsiteX2" fmla="*/ 1066794 w 1066800"/>
              <a:gd name="connsiteY2" fmla="*/ 51892 h 806505"/>
              <a:gd name="connsiteX3" fmla="*/ 1034964 w 1066800"/>
              <a:gd name="connsiteY3" fmla="*/ 170619 h 806505"/>
              <a:gd name="connsiteX4" fmla="*/ 383336 w 1066800"/>
              <a:gd name="connsiteY4" fmla="*/ 368648 h 806505"/>
              <a:gd name="connsiteX5" fmla="*/ 284471 w 1066800"/>
              <a:gd name="connsiteY5" fmla="*/ 746698 h 806505"/>
              <a:gd name="connsiteX6" fmla="*/ 59325 w 1066800"/>
              <a:gd name="connsiteY6" fmla="*/ 804615 h 806505"/>
              <a:gd name="connsiteX7" fmla="*/ 0 w 1066800"/>
              <a:gd name="connsiteY7" fmla="*/ 795808 h 8065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66800" h="806505">
                <a:moveTo>
                  <a:pt x="0" y="0"/>
                </a:moveTo>
                <a:lnTo>
                  <a:pt x="1061262" y="0"/>
                </a:lnTo>
                <a:lnTo>
                  <a:pt x="1066794" y="51892"/>
                </a:lnTo>
                <a:cubicBezTo>
                  <a:pt x="1067082" y="97511"/>
                  <a:pt x="1057344" y="138373"/>
                  <a:pt x="1034964" y="170619"/>
                </a:cubicBezTo>
                <a:cubicBezTo>
                  <a:pt x="919026" y="337661"/>
                  <a:pt x="539239" y="164830"/>
                  <a:pt x="383336" y="368648"/>
                </a:cubicBezTo>
                <a:cubicBezTo>
                  <a:pt x="281513" y="501767"/>
                  <a:pt x="390085" y="645325"/>
                  <a:pt x="284471" y="746698"/>
                </a:cubicBezTo>
                <a:cubicBezTo>
                  <a:pt x="229616" y="799345"/>
                  <a:pt x="146919" y="811884"/>
                  <a:pt x="59325" y="804615"/>
                </a:cubicBezTo>
                <a:lnTo>
                  <a:pt x="0" y="795808"/>
                </a:lnTo>
                <a:close/>
              </a:path>
            </a:pathLst>
          </a:custGeom>
          <a:solidFill>
            <a:schemeClr val="accent1">
              <a:alpha val="10000"/>
            </a:schemeClr>
          </a:solidFill>
          <a:ln w="1985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标题 6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3000">
                <a:schemeClr val="bg1">
                  <a:alpha val="0"/>
                </a:schemeClr>
              </a:gs>
              <a:gs pos="100000">
                <a:schemeClr val="accent1">
                  <a:alpha val="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683026" y="2235921"/>
            <a:ext cx="1574524" cy="1081088"/>
          </a:xfrm>
        </p:spPr>
        <p:txBody>
          <a:bodyPr wrap="square" anchor="b">
            <a:normAutofit/>
          </a:bodyPr>
          <a:lstStyle>
            <a:lvl1pPr algn="ctr">
              <a:defRPr sz="5400"/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r:embed="rId8"/>
          <a:srcRect/>
          <a:stretch>
            <a:fillRect/>
          </a:stretch>
        </p:blipFill>
        <p:spPr>
          <a:xfrm>
            <a:off x="1506638" y="4174421"/>
            <a:ext cx="2074762" cy="1480254"/>
          </a:xfrm>
          <a:prstGeom prst="rect">
            <a:avLst/>
          </a:prstGeom>
        </p:spPr>
      </p:pic>
      <p:sp>
        <p:nvSpPr>
          <p:cNvPr id="13" name="任意多边形: 形状 12"/>
          <p:cNvSpPr/>
          <p:nvPr userDrawn="1">
            <p:custDataLst>
              <p:tags r:id="rId9"/>
            </p:custDataLst>
          </p:nvPr>
        </p:nvSpPr>
        <p:spPr>
          <a:xfrm flipH="1">
            <a:off x="10350500" y="0"/>
            <a:ext cx="1841500" cy="1400361"/>
          </a:xfrm>
          <a:custGeom>
            <a:avLst/>
            <a:gdLst>
              <a:gd name="connsiteX0" fmla="*/ 0 w 1066800"/>
              <a:gd name="connsiteY0" fmla="*/ 0 h 806505"/>
              <a:gd name="connsiteX1" fmla="*/ 1061262 w 1066800"/>
              <a:gd name="connsiteY1" fmla="*/ 0 h 806505"/>
              <a:gd name="connsiteX2" fmla="*/ 1066794 w 1066800"/>
              <a:gd name="connsiteY2" fmla="*/ 51892 h 806505"/>
              <a:gd name="connsiteX3" fmla="*/ 1034964 w 1066800"/>
              <a:gd name="connsiteY3" fmla="*/ 170619 h 806505"/>
              <a:gd name="connsiteX4" fmla="*/ 383336 w 1066800"/>
              <a:gd name="connsiteY4" fmla="*/ 368648 h 806505"/>
              <a:gd name="connsiteX5" fmla="*/ 284471 w 1066800"/>
              <a:gd name="connsiteY5" fmla="*/ 746698 h 806505"/>
              <a:gd name="connsiteX6" fmla="*/ 59325 w 1066800"/>
              <a:gd name="connsiteY6" fmla="*/ 804615 h 806505"/>
              <a:gd name="connsiteX7" fmla="*/ 0 w 1066800"/>
              <a:gd name="connsiteY7" fmla="*/ 795808 h 8065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66800" h="806505">
                <a:moveTo>
                  <a:pt x="0" y="0"/>
                </a:moveTo>
                <a:lnTo>
                  <a:pt x="1061262" y="0"/>
                </a:lnTo>
                <a:lnTo>
                  <a:pt x="1066794" y="51892"/>
                </a:lnTo>
                <a:cubicBezTo>
                  <a:pt x="1067082" y="97511"/>
                  <a:pt x="1057344" y="138373"/>
                  <a:pt x="1034964" y="170619"/>
                </a:cubicBezTo>
                <a:cubicBezTo>
                  <a:pt x="919026" y="337661"/>
                  <a:pt x="539239" y="164830"/>
                  <a:pt x="383336" y="368648"/>
                </a:cubicBezTo>
                <a:cubicBezTo>
                  <a:pt x="281513" y="501767"/>
                  <a:pt x="390085" y="645325"/>
                  <a:pt x="284471" y="746698"/>
                </a:cubicBezTo>
                <a:cubicBezTo>
                  <a:pt x="229616" y="799345"/>
                  <a:pt x="146919" y="811884"/>
                  <a:pt x="59325" y="804615"/>
                </a:cubicBezTo>
                <a:lnTo>
                  <a:pt x="0" y="795808"/>
                </a:lnTo>
                <a:close/>
              </a:path>
            </a:pathLst>
          </a:custGeom>
          <a:solidFill>
            <a:schemeClr val="accent1">
              <a:alpha val="10000"/>
            </a:schemeClr>
          </a:solidFill>
          <a:ln w="1985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6" name="任意多边形: 形状 15"/>
          <p:cNvSpPr/>
          <p:nvPr>
            <p:custDataLst>
              <p:tags r:id="rId10"/>
            </p:custDataLst>
          </p:nvPr>
        </p:nvSpPr>
        <p:spPr>
          <a:xfrm flipH="1">
            <a:off x="0" y="5009977"/>
            <a:ext cx="4805054" cy="1843578"/>
          </a:xfrm>
          <a:custGeom>
            <a:avLst/>
            <a:gdLst>
              <a:gd name="connsiteX0" fmla="*/ 4805054 w 4805054"/>
              <a:gd name="connsiteY0" fmla="*/ 0 h 1843578"/>
              <a:gd name="connsiteX1" fmla="*/ 4803144 w 4805054"/>
              <a:gd name="connsiteY1" fmla="*/ 101 h 1843578"/>
              <a:gd name="connsiteX2" fmla="*/ 4703943 w 4805054"/>
              <a:gd name="connsiteY2" fmla="*/ 26769 h 1843578"/>
              <a:gd name="connsiteX3" fmla="*/ 3871846 w 4805054"/>
              <a:gd name="connsiteY3" fmla="*/ 1118441 h 1843578"/>
              <a:gd name="connsiteX4" fmla="*/ 1952895 w 4805054"/>
              <a:gd name="connsiteY4" fmla="*/ 1011401 h 1843578"/>
              <a:gd name="connsiteX5" fmla="*/ 0 w 4805054"/>
              <a:gd name="connsiteY5" fmla="*/ 1824817 h 1843578"/>
              <a:gd name="connsiteX6" fmla="*/ 1605 w 4805054"/>
              <a:gd name="connsiteY6" fmla="*/ 1843578 h 1843578"/>
              <a:gd name="connsiteX7" fmla="*/ 4805054 w 4805054"/>
              <a:gd name="connsiteY7" fmla="*/ 1843578 h 1843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05054" h="1843578">
                <a:moveTo>
                  <a:pt x="4805054" y="0"/>
                </a:moveTo>
                <a:lnTo>
                  <a:pt x="4803144" y="101"/>
                </a:lnTo>
                <a:cubicBezTo>
                  <a:pt x="4770879" y="5212"/>
                  <a:pt x="4737853" y="13939"/>
                  <a:pt x="4703943" y="26769"/>
                </a:cubicBezTo>
                <a:cubicBezTo>
                  <a:pt x="4271099" y="190520"/>
                  <a:pt x="4352580" y="773762"/>
                  <a:pt x="3871846" y="1118441"/>
                </a:cubicBezTo>
                <a:cubicBezTo>
                  <a:pt x="3329661" y="1507149"/>
                  <a:pt x="2874559" y="1017341"/>
                  <a:pt x="1952895" y="1011401"/>
                </a:cubicBezTo>
                <a:cubicBezTo>
                  <a:pt x="1113188" y="1006023"/>
                  <a:pt x="29198" y="1403199"/>
                  <a:pt x="0" y="1824817"/>
                </a:cubicBezTo>
                <a:lnTo>
                  <a:pt x="1605" y="1843578"/>
                </a:lnTo>
                <a:lnTo>
                  <a:pt x="4805054" y="1843578"/>
                </a:lnTo>
                <a:close/>
              </a:path>
            </a:pathLst>
          </a:custGeom>
          <a:solidFill>
            <a:schemeClr val="accent1">
              <a:alpha val="10000"/>
            </a:schemeClr>
          </a:solidFill>
          <a:ln w="1985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 userDrawn="1">
            <p:custDataLst>
              <p:tags r:id="rId2"/>
            </p:custDataLst>
          </p:nvPr>
        </p:nvSpPr>
        <p:spPr>
          <a:xfrm flipH="1"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3000">
                <a:schemeClr val="bg1">
                  <a:alpha val="0"/>
                </a:schemeClr>
              </a:gs>
              <a:gs pos="100000">
                <a:schemeClr val="accent1">
                  <a:alpha val="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33" name="任意多边形: 形状 32"/>
          <p:cNvSpPr/>
          <p:nvPr userDrawn="1">
            <p:custDataLst>
              <p:tags r:id="rId3"/>
            </p:custDataLst>
          </p:nvPr>
        </p:nvSpPr>
        <p:spPr>
          <a:xfrm flipH="1">
            <a:off x="0" y="0"/>
            <a:ext cx="5376426" cy="6858000"/>
          </a:xfrm>
          <a:custGeom>
            <a:avLst/>
            <a:gdLst>
              <a:gd name="connsiteX0" fmla="*/ 5376426 w 5376426"/>
              <a:gd name="connsiteY0" fmla="*/ 0 h 6858000"/>
              <a:gd name="connsiteX1" fmla="*/ 4682200 w 5376426"/>
              <a:gd name="connsiteY1" fmla="*/ 0 h 6858000"/>
              <a:gd name="connsiteX2" fmla="*/ 4055626 w 5376426"/>
              <a:gd name="connsiteY2" fmla="*/ 0 h 6858000"/>
              <a:gd name="connsiteX3" fmla="*/ 173512 w 5376426"/>
              <a:gd name="connsiteY3" fmla="*/ 0 h 6858000"/>
              <a:gd name="connsiteX4" fmla="*/ 158548 w 5376426"/>
              <a:gd name="connsiteY4" fmla="*/ 34162 h 6858000"/>
              <a:gd name="connsiteX5" fmla="*/ 868264 w 5376426"/>
              <a:gd name="connsiteY5" fmla="*/ 2713360 h 6858000"/>
              <a:gd name="connsiteX6" fmla="*/ 2663810 w 5376426"/>
              <a:gd name="connsiteY6" fmla="*/ 3551557 h 6858000"/>
              <a:gd name="connsiteX7" fmla="*/ 3246038 w 5376426"/>
              <a:gd name="connsiteY7" fmla="*/ 5117759 h 6858000"/>
              <a:gd name="connsiteX8" fmla="*/ 3328232 w 5376426"/>
              <a:gd name="connsiteY8" fmla="*/ 6813875 h 6858000"/>
              <a:gd name="connsiteX9" fmla="*/ 3335194 w 5376426"/>
              <a:gd name="connsiteY9" fmla="*/ 6858000 h 6858000"/>
              <a:gd name="connsiteX10" fmla="*/ 5376426 w 5376426"/>
              <a:gd name="connsiteY10" fmla="*/ 6858000 h 6858000"/>
              <a:gd name="connsiteX11" fmla="*/ 5376426 w 5376426"/>
              <a:gd name="connsiteY11" fmla="*/ 1843314 h 6858000"/>
              <a:gd name="connsiteX12" fmla="*/ 5376426 w 5376426"/>
              <a:gd name="connsiteY12" fmla="*/ 13060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376426" h="6858000">
                <a:moveTo>
                  <a:pt x="5376426" y="0"/>
                </a:moveTo>
                <a:lnTo>
                  <a:pt x="4682200" y="0"/>
                </a:lnTo>
                <a:lnTo>
                  <a:pt x="4055626" y="0"/>
                </a:lnTo>
                <a:lnTo>
                  <a:pt x="173512" y="0"/>
                </a:lnTo>
                <a:lnTo>
                  <a:pt x="158548" y="34162"/>
                </a:lnTo>
                <a:cubicBezTo>
                  <a:pt x="-187974" y="971071"/>
                  <a:pt x="26932" y="2174794"/>
                  <a:pt x="868264" y="2713360"/>
                </a:cubicBezTo>
                <a:cubicBezTo>
                  <a:pt x="1428080" y="3071716"/>
                  <a:pt x="2176618" y="3099419"/>
                  <a:pt x="2663810" y="3551557"/>
                </a:cubicBezTo>
                <a:cubicBezTo>
                  <a:pt x="3082146" y="3939766"/>
                  <a:pt x="3204438" y="4548533"/>
                  <a:pt x="3246038" y="5117759"/>
                </a:cubicBezTo>
                <a:cubicBezTo>
                  <a:pt x="3274460" y="5507002"/>
                  <a:pt x="3246084" y="6190810"/>
                  <a:pt x="3328232" y="6813875"/>
                </a:cubicBezTo>
                <a:lnTo>
                  <a:pt x="3335194" y="6858000"/>
                </a:lnTo>
                <a:lnTo>
                  <a:pt x="5376426" y="6858000"/>
                </a:lnTo>
                <a:lnTo>
                  <a:pt x="5376426" y="1843314"/>
                </a:lnTo>
                <a:lnTo>
                  <a:pt x="5376426" y="1306033"/>
                </a:lnTo>
                <a:close/>
              </a:path>
            </a:pathLst>
          </a:custGeom>
          <a:gradFill flip="none" rotWithShape="1">
            <a:gsLst>
              <a:gs pos="100000">
                <a:schemeClr val="accent1">
                  <a:alpha val="27000"/>
                </a:schemeClr>
              </a:gs>
              <a:gs pos="51000">
                <a:schemeClr val="accent1">
                  <a:alpha val="17000"/>
                </a:schemeClr>
              </a:gs>
              <a:gs pos="0">
                <a:schemeClr val="accent1">
                  <a:alpha val="5000"/>
                </a:schemeClr>
              </a:gs>
            </a:gsLst>
            <a:lin ang="10800000" scaled="1"/>
            <a:tileRect/>
          </a:gradFill>
          <a:ln w="342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444183" y="3198516"/>
            <a:ext cx="5358458" cy="2388400"/>
          </a:xfrm>
        </p:spPr>
        <p:txBody>
          <a:bodyPr wrap="square" anchor="t" anchorCtr="0">
            <a:normAutofit/>
          </a:bodyPr>
          <a:lstStyle>
            <a:lvl1pPr algn="r"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5441783" y="1634549"/>
            <a:ext cx="5358458" cy="1369143"/>
          </a:xfrm>
        </p:spPr>
        <p:txBody>
          <a:bodyPr wrap="none" anchor="b" anchorCtr="0">
            <a:normAutofit/>
          </a:bodyPr>
          <a:lstStyle>
            <a:lvl1pPr marL="0" indent="0" algn="r">
              <a:buNone/>
              <a:defRPr sz="6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rcRect/>
          <a:stretch>
            <a:fillRect/>
          </a:stretch>
        </p:blipFill>
        <p:spPr>
          <a:xfrm>
            <a:off x="1152989" y="981603"/>
            <a:ext cx="3893683" cy="4894793"/>
          </a:xfrm>
          <a:custGeom>
            <a:avLst/>
            <a:gdLst>
              <a:gd name="connsiteX0" fmla="*/ 751179 w 3893683"/>
              <a:gd name="connsiteY0" fmla="*/ 0 h 4894793"/>
              <a:gd name="connsiteX1" fmla="*/ 3893683 w 3893683"/>
              <a:gd name="connsiteY1" fmla="*/ 0 h 4894793"/>
              <a:gd name="connsiteX2" fmla="*/ 3893683 w 3893683"/>
              <a:gd name="connsiteY2" fmla="*/ 4894793 h 4894793"/>
              <a:gd name="connsiteX3" fmla="*/ 0 w 3893683"/>
              <a:gd name="connsiteY3" fmla="*/ 4894793 h 4894793"/>
              <a:gd name="connsiteX4" fmla="*/ 0 w 3893683"/>
              <a:gd name="connsiteY4" fmla="*/ 1734761 h 4894793"/>
              <a:gd name="connsiteX5" fmla="*/ 586079 w 3893683"/>
              <a:gd name="connsiteY5" fmla="*/ 1734761 h 4894793"/>
              <a:gd name="connsiteX6" fmla="*/ 586079 w 3893683"/>
              <a:gd name="connsiteY6" fmla="*/ 820361 h 4894793"/>
              <a:gd name="connsiteX7" fmla="*/ 0 w 3893683"/>
              <a:gd name="connsiteY7" fmla="*/ 820361 h 4894793"/>
              <a:gd name="connsiteX8" fmla="*/ 0 w 3893683"/>
              <a:gd name="connsiteY8" fmla="*/ 714225 h 4894793"/>
              <a:gd name="connsiteX9" fmla="*/ 751179 w 3893683"/>
              <a:gd name="connsiteY9" fmla="*/ 714225 h 4894793"/>
              <a:gd name="connsiteX10" fmla="*/ 751179 w 3893683"/>
              <a:gd name="connsiteY10" fmla="*/ 0 h 4894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893683" h="4894793">
                <a:moveTo>
                  <a:pt x="751179" y="0"/>
                </a:moveTo>
                <a:lnTo>
                  <a:pt x="3893683" y="0"/>
                </a:lnTo>
                <a:lnTo>
                  <a:pt x="3893683" y="4894793"/>
                </a:lnTo>
                <a:lnTo>
                  <a:pt x="0" y="4894793"/>
                </a:lnTo>
                <a:lnTo>
                  <a:pt x="0" y="1734761"/>
                </a:lnTo>
                <a:lnTo>
                  <a:pt x="586079" y="1734761"/>
                </a:lnTo>
                <a:lnTo>
                  <a:pt x="586079" y="820361"/>
                </a:lnTo>
                <a:lnTo>
                  <a:pt x="0" y="820361"/>
                </a:lnTo>
                <a:lnTo>
                  <a:pt x="0" y="714225"/>
                </a:lnTo>
                <a:lnTo>
                  <a:pt x="751179" y="714225"/>
                </a:lnTo>
                <a:lnTo>
                  <a:pt x="751179" y="0"/>
                </a:lnTo>
                <a:close/>
              </a:path>
            </a:pathLst>
          </a:custGeom>
        </p:spPr>
      </p:pic>
      <p:sp>
        <p:nvSpPr>
          <p:cNvPr id="23" name="任意多边形: 形状 22"/>
          <p:cNvSpPr/>
          <p:nvPr userDrawn="1">
            <p:custDataLst>
              <p:tags r:id="rId11"/>
            </p:custDataLst>
          </p:nvPr>
        </p:nvSpPr>
        <p:spPr>
          <a:xfrm>
            <a:off x="4795393" y="3806928"/>
            <a:ext cx="251279" cy="1171575"/>
          </a:xfrm>
          <a:custGeom>
            <a:avLst/>
            <a:gdLst>
              <a:gd name="connsiteX0" fmla="*/ 216354 w 251279"/>
              <a:gd name="connsiteY0" fmla="*/ 1101725 h 1171575"/>
              <a:gd name="connsiteX1" fmla="*/ 251279 w 251279"/>
              <a:gd name="connsiteY1" fmla="*/ 1136650 h 1171575"/>
              <a:gd name="connsiteX2" fmla="*/ 216354 w 251279"/>
              <a:gd name="connsiteY2" fmla="*/ 1171575 h 1171575"/>
              <a:gd name="connsiteX3" fmla="*/ 181429 w 251279"/>
              <a:gd name="connsiteY3" fmla="*/ 1136650 h 1171575"/>
              <a:gd name="connsiteX4" fmla="*/ 216354 w 251279"/>
              <a:gd name="connsiteY4" fmla="*/ 1101725 h 1171575"/>
              <a:gd name="connsiteX5" fmla="*/ 34925 w 251279"/>
              <a:gd name="connsiteY5" fmla="*/ 1101725 h 1171575"/>
              <a:gd name="connsiteX6" fmla="*/ 69850 w 251279"/>
              <a:gd name="connsiteY6" fmla="*/ 1136650 h 1171575"/>
              <a:gd name="connsiteX7" fmla="*/ 34925 w 251279"/>
              <a:gd name="connsiteY7" fmla="*/ 1171575 h 1171575"/>
              <a:gd name="connsiteX8" fmla="*/ 0 w 251279"/>
              <a:gd name="connsiteY8" fmla="*/ 1136650 h 1171575"/>
              <a:gd name="connsiteX9" fmla="*/ 34925 w 251279"/>
              <a:gd name="connsiteY9" fmla="*/ 1101725 h 1171575"/>
              <a:gd name="connsiteX10" fmla="*/ 216354 w 251279"/>
              <a:gd name="connsiteY10" fmla="*/ 881380 h 1171575"/>
              <a:gd name="connsiteX11" fmla="*/ 251279 w 251279"/>
              <a:gd name="connsiteY11" fmla="*/ 916305 h 1171575"/>
              <a:gd name="connsiteX12" fmla="*/ 216354 w 251279"/>
              <a:gd name="connsiteY12" fmla="*/ 951230 h 1171575"/>
              <a:gd name="connsiteX13" fmla="*/ 181429 w 251279"/>
              <a:gd name="connsiteY13" fmla="*/ 916305 h 1171575"/>
              <a:gd name="connsiteX14" fmla="*/ 216354 w 251279"/>
              <a:gd name="connsiteY14" fmla="*/ 881380 h 1171575"/>
              <a:gd name="connsiteX15" fmla="*/ 34925 w 251279"/>
              <a:gd name="connsiteY15" fmla="*/ 881380 h 1171575"/>
              <a:gd name="connsiteX16" fmla="*/ 69850 w 251279"/>
              <a:gd name="connsiteY16" fmla="*/ 916305 h 1171575"/>
              <a:gd name="connsiteX17" fmla="*/ 34925 w 251279"/>
              <a:gd name="connsiteY17" fmla="*/ 951230 h 1171575"/>
              <a:gd name="connsiteX18" fmla="*/ 0 w 251279"/>
              <a:gd name="connsiteY18" fmla="*/ 916305 h 1171575"/>
              <a:gd name="connsiteX19" fmla="*/ 34925 w 251279"/>
              <a:gd name="connsiteY19" fmla="*/ 881380 h 1171575"/>
              <a:gd name="connsiteX20" fmla="*/ 216354 w 251279"/>
              <a:gd name="connsiteY20" fmla="*/ 661035 h 1171575"/>
              <a:gd name="connsiteX21" fmla="*/ 251279 w 251279"/>
              <a:gd name="connsiteY21" fmla="*/ 695960 h 1171575"/>
              <a:gd name="connsiteX22" fmla="*/ 216354 w 251279"/>
              <a:gd name="connsiteY22" fmla="*/ 730885 h 1171575"/>
              <a:gd name="connsiteX23" fmla="*/ 181429 w 251279"/>
              <a:gd name="connsiteY23" fmla="*/ 695960 h 1171575"/>
              <a:gd name="connsiteX24" fmla="*/ 216354 w 251279"/>
              <a:gd name="connsiteY24" fmla="*/ 661035 h 1171575"/>
              <a:gd name="connsiteX25" fmla="*/ 34925 w 251279"/>
              <a:gd name="connsiteY25" fmla="*/ 661035 h 1171575"/>
              <a:gd name="connsiteX26" fmla="*/ 69850 w 251279"/>
              <a:gd name="connsiteY26" fmla="*/ 695960 h 1171575"/>
              <a:gd name="connsiteX27" fmla="*/ 34925 w 251279"/>
              <a:gd name="connsiteY27" fmla="*/ 730885 h 1171575"/>
              <a:gd name="connsiteX28" fmla="*/ 0 w 251279"/>
              <a:gd name="connsiteY28" fmla="*/ 695960 h 1171575"/>
              <a:gd name="connsiteX29" fmla="*/ 34925 w 251279"/>
              <a:gd name="connsiteY29" fmla="*/ 661035 h 1171575"/>
              <a:gd name="connsiteX30" fmla="*/ 216354 w 251279"/>
              <a:gd name="connsiteY30" fmla="*/ 440690 h 1171575"/>
              <a:gd name="connsiteX31" fmla="*/ 251279 w 251279"/>
              <a:gd name="connsiteY31" fmla="*/ 475615 h 1171575"/>
              <a:gd name="connsiteX32" fmla="*/ 216354 w 251279"/>
              <a:gd name="connsiteY32" fmla="*/ 510540 h 1171575"/>
              <a:gd name="connsiteX33" fmla="*/ 181429 w 251279"/>
              <a:gd name="connsiteY33" fmla="*/ 475615 h 1171575"/>
              <a:gd name="connsiteX34" fmla="*/ 216354 w 251279"/>
              <a:gd name="connsiteY34" fmla="*/ 440690 h 1171575"/>
              <a:gd name="connsiteX35" fmla="*/ 34925 w 251279"/>
              <a:gd name="connsiteY35" fmla="*/ 440690 h 1171575"/>
              <a:gd name="connsiteX36" fmla="*/ 69850 w 251279"/>
              <a:gd name="connsiteY36" fmla="*/ 475615 h 1171575"/>
              <a:gd name="connsiteX37" fmla="*/ 34925 w 251279"/>
              <a:gd name="connsiteY37" fmla="*/ 510540 h 1171575"/>
              <a:gd name="connsiteX38" fmla="*/ 0 w 251279"/>
              <a:gd name="connsiteY38" fmla="*/ 475615 h 1171575"/>
              <a:gd name="connsiteX39" fmla="*/ 34925 w 251279"/>
              <a:gd name="connsiteY39" fmla="*/ 440690 h 1171575"/>
              <a:gd name="connsiteX40" fmla="*/ 216354 w 251279"/>
              <a:gd name="connsiteY40" fmla="*/ 220345 h 1171575"/>
              <a:gd name="connsiteX41" fmla="*/ 251279 w 251279"/>
              <a:gd name="connsiteY41" fmla="*/ 255270 h 1171575"/>
              <a:gd name="connsiteX42" fmla="*/ 216354 w 251279"/>
              <a:gd name="connsiteY42" fmla="*/ 290195 h 1171575"/>
              <a:gd name="connsiteX43" fmla="*/ 181429 w 251279"/>
              <a:gd name="connsiteY43" fmla="*/ 255270 h 1171575"/>
              <a:gd name="connsiteX44" fmla="*/ 216354 w 251279"/>
              <a:gd name="connsiteY44" fmla="*/ 220345 h 1171575"/>
              <a:gd name="connsiteX45" fmla="*/ 34925 w 251279"/>
              <a:gd name="connsiteY45" fmla="*/ 220345 h 1171575"/>
              <a:gd name="connsiteX46" fmla="*/ 69850 w 251279"/>
              <a:gd name="connsiteY46" fmla="*/ 255270 h 1171575"/>
              <a:gd name="connsiteX47" fmla="*/ 34925 w 251279"/>
              <a:gd name="connsiteY47" fmla="*/ 290195 h 1171575"/>
              <a:gd name="connsiteX48" fmla="*/ 0 w 251279"/>
              <a:gd name="connsiteY48" fmla="*/ 255270 h 1171575"/>
              <a:gd name="connsiteX49" fmla="*/ 34925 w 251279"/>
              <a:gd name="connsiteY49" fmla="*/ 220345 h 1171575"/>
              <a:gd name="connsiteX50" fmla="*/ 216354 w 251279"/>
              <a:gd name="connsiteY50" fmla="*/ 0 h 1171575"/>
              <a:gd name="connsiteX51" fmla="*/ 251279 w 251279"/>
              <a:gd name="connsiteY51" fmla="*/ 34925 h 1171575"/>
              <a:gd name="connsiteX52" fmla="*/ 216354 w 251279"/>
              <a:gd name="connsiteY52" fmla="*/ 69850 h 1171575"/>
              <a:gd name="connsiteX53" fmla="*/ 181429 w 251279"/>
              <a:gd name="connsiteY53" fmla="*/ 34925 h 1171575"/>
              <a:gd name="connsiteX54" fmla="*/ 216354 w 251279"/>
              <a:gd name="connsiteY54" fmla="*/ 0 h 1171575"/>
              <a:gd name="connsiteX55" fmla="*/ 34925 w 251279"/>
              <a:gd name="connsiteY55" fmla="*/ 0 h 1171575"/>
              <a:gd name="connsiteX56" fmla="*/ 69850 w 251279"/>
              <a:gd name="connsiteY56" fmla="*/ 34925 h 1171575"/>
              <a:gd name="connsiteX57" fmla="*/ 34925 w 251279"/>
              <a:gd name="connsiteY57" fmla="*/ 69850 h 1171575"/>
              <a:gd name="connsiteX58" fmla="*/ 0 w 251279"/>
              <a:gd name="connsiteY58" fmla="*/ 34925 h 1171575"/>
              <a:gd name="connsiteX59" fmla="*/ 34925 w 251279"/>
              <a:gd name="connsiteY59" fmla="*/ 0 h 1171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251279" h="1171575">
                <a:moveTo>
                  <a:pt x="216354" y="1101725"/>
                </a:moveTo>
                <a:cubicBezTo>
                  <a:pt x="235643" y="1101725"/>
                  <a:pt x="251279" y="1117361"/>
                  <a:pt x="251279" y="1136650"/>
                </a:cubicBezTo>
                <a:cubicBezTo>
                  <a:pt x="251279" y="1155939"/>
                  <a:pt x="235643" y="1171575"/>
                  <a:pt x="216354" y="1171575"/>
                </a:cubicBezTo>
                <a:cubicBezTo>
                  <a:pt x="197065" y="1171575"/>
                  <a:pt x="181429" y="1155939"/>
                  <a:pt x="181429" y="1136650"/>
                </a:cubicBezTo>
                <a:cubicBezTo>
                  <a:pt x="181429" y="1117361"/>
                  <a:pt x="197065" y="1101725"/>
                  <a:pt x="216354" y="1101725"/>
                </a:cubicBezTo>
                <a:close/>
                <a:moveTo>
                  <a:pt x="34925" y="1101725"/>
                </a:moveTo>
                <a:cubicBezTo>
                  <a:pt x="54214" y="1101725"/>
                  <a:pt x="69850" y="1117361"/>
                  <a:pt x="69850" y="1136650"/>
                </a:cubicBezTo>
                <a:cubicBezTo>
                  <a:pt x="69850" y="1155939"/>
                  <a:pt x="54214" y="1171575"/>
                  <a:pt x="34925" y="1171575"/>
                </a:cubicBezTo>
                <a:cubicBezTo>
                  <a:pt x="15636" y="1171575"/>
                  <a:pt x="0" y="1155939"/>
                  <a:pt x="0" y="1136650"/>
                </a:cubicBezTo>
                <a:cubicBezTo>
                  <a:pt x="0" y="1117361"/>
                  <a:pt x="15636" y="1101725"/>
                  <a:pt x="34925" y="1101725"/>
                </a:cubicBezTo>
                <a:close/>
                <a:moveTo>
                  <a:pt x="216354" y="881380"/>
                </a:moveTo>
                <a:cubicBezTo>
                  <a:pt x="235643" y="881380"/>
                  <a:pt x="251279" y="897016"/>
                  <a:pt x="251279" y="916305"/>
                </a:cubicBezTo>
                <a:cubicBezTo>
                  <a:pt x="251279" y="935594"/>
                  <a:pt x="235643" y="951230"/>
                  <a:pt x="216354" y="951230"/>
                </a:cubicBezTo>
                <a:cubicBezTo>
                  <a:pt x="197065" y="951230"/>
                  <a:pt x="181429" y="935594"/>
                  <a:pt x="181429" y="916305"/>
                </a:cubicBezTo>
                <a:cubicBezTo>
                  <a:pt x="181429" y="897016"/>
                  <a:pt x="197065" y="881380"/>
                  <a:pt x="216354" y="881380"/>
                </a:cubicBezTo>
                <a:close/>
                <a:moveTo>
                  <a:pt x="34925" y="881380"/>
                </a:moveTo>
                <a:cubicBezTo>
                  <a:pt x="54214" y="881380"/>
                  <a:pt x="69850" y="897016"/>
                  <a:pt x="69850" y="916305"/>
                </a:cubicBezTo>
                <a:cubicBezTo>
                  <a:pt x="69850" y="935594"/>
                  <a:pt x="54214" y="951230"/>
                  <a:pt x="34925" y="951230"/>
                </a:cubicBezTo>
                <a:cubicBezTo>
                  <a:pt x="15636" y="951230"/>
                  <a:pt x="0" y="935594"/>
                  <a:pt x="0" y="916305"/>
                </a:cubicBezTo>
                <a:cubicBezTo>
                  <a:pt x="0" y="897016"/>
                  <a:pt x="15636" y="881380"/>
                  <a:pt x="34925" y="881380"/>
                </a:cubicBezTo>
                <a:close/>
                <a:moveTo>
                  <a:pt x="216354" y="661035"/>
                </a:moveTo>
                <a:cubicBezTo>
                  <a:pt x="235643" y="661035"/>
                  <a:pt x="251279" y="676671"/>
                  <a:pt x="251279" y="695960"/>
                </a:cubicBezTo>
                <a:cubicBezTo>
                  <a:pt x="251279" y="715249"/>
                  <a:pt x="235643" y="730885"/>
                  <a:pt x="216354" y="730885"/>
                </a:cubicBezTo>
                <a:cubicBezTo>
                  <a:pt x="197065" y="730885"/>
                  <a:pt x="181429" y="715249"/>
                  <a:pt x="181429" y="695960"/>
                </a:cubicBezTo>
                <a:cubicBezTo>
                  <a:pt x="181429" y="676671"/>
                  <a:pt x="197065" y="661035"/>
                  <a:pt x="216354" y="661035"/>
                </a:cubicBezTo>
                <a:close/>
                <a:moveTo>
                  <a:pt x="34925" y="661035"/>
                </a:moveTo>
                <a:cubicBezTo>
                  <a:pt x="54214" y="661035"/>
                  <a:pt x="69850" y="676671"/>
                  <a:pt x="69850" y="695960"/>
                </a:cubicBezTo>
                <a:cubicBezTo>
                  <a:pt x="69850" y="715249"/>
                  <a:pt x="54214" y="730885"/>
                  <a:pt x="34925" y="730885"/>
                </a:cubicBezTo>
                <a:cubicBezTo>
                  <a:pt x="15636" y="730885"/>
                  <a:pt x="0" y="715249"/>
                  <a:pt x="0" y="695960"/>
                </a:cubicBezTo>
                <a:cubicBezTo>
                  <a:pt x="0" y="676671"/>
                  <a:pt x="15636" y="661035"/>
                  <a:pt x="34925" y="661035"/>
                </a:cubicBezTo>
                <a:close/>
                <a:moveTo>
                  <a:pt x="216354" y="440690"/>
                </a:moveTo>
                <a:cubicBezTo>
                  <a:pt x="235643" y="440690"/>
                  <a:pt x="251279" y="456326"/>
                  <a:pt x="251279" y="475615"/>
                </a:cubicBezTo>
                <a:cubicBezTo>
                  <a:pt x="251279" y="494904"/>
                  <a:pt x="235643" y="510540"/>
                  <a:pt x="216354" y="510540"/>
                </a:cubicBezTo>
                <a:cubicBezTo>
                  <a:pt x="197065" y="510540"/>
                  <a:pt x="181429" y="494904"/>
                  <a:pt x="181429" y="475615"/>
                </a:cubicBezTo>
                <a:cubicBezTo>
                  <a:pt x="181429" y="456326"/>
                  <a:pt x="197065" y="440690"/>
                  <a:pt x="216354" y="440690"/>
                </a:cubicBezTo>
                <a:close/>
                <a:moveTo>
                  <a:pt x="34925" y="440690"/>
                </a:moveTo>
                <a:cubicBezTo>
                  <a:pt x="54214" y="440690"/>
                  <a:pt x="69850" y="456326"/>
                  <a:pt x="69850" y="475615"/>
                </a:cubicBezTo>
                <a:cubicBezTo>
                  <a:pt x="69850" y="494904"/>
                  <a:pt x="54214" y="510540"/>
                  <a:pt x="34925" y="510540"/>
                </a:cubicBezTo>
                <a:cubicBezTo>
                  <a:pt x="15636" y="510540"/>
                  <a:pt x="0" y="494904"/>
                  <a:pt x="0" y="475615"/>
                </a:cubicBezTo>
                <a:cubicBezTo>
                  <a:pt x="0" y="456326"/>
                  <a:pt x="15636" y="440690"/>
                  <a:pt x="34925" y="440690"/>
                </a:cubicBezTo>
                <a:close/>
                <a:moveTo>
                  <a:pt x="216354" y="220345"/>
                </a:moveTo>
                <a:cubicBezTo>
                  <a:pt x="235643" y="220345"/>
                  <a:pt x="251279" y="235981"/>
                  <a:pt x="251279" y="255270"/>
                </a:cubicBezTo>
                <a:cubicBezTo>
                  <a:pt x="251279" y="274559"/>
                  <a:pt x="235643" y="290195"/>
                  <a:pt x="216354" y="290195"/>
                </a:cubicBezTo>
                <a:cubicBezTo>
                  <a:pt x="197065" y="290195"/>
                  <a:pt x="181429" y="274559"/>
                  <a:pt x="181429" y="255270"/>
                </a:cubicBezTo>
                <a:cubicBezTo>
                  <a:pt x="181429" y="235981"/>
                  <a:pt x="197065" y="220345"/>
                  <a:pt x="216354" y="220345"/>
                </a:cubicBezTo>
                <a:close/>
                <a:moveTo>
                  <a:pt x="34925" y="220345"/>
                </a:moveTo>
                <a:cubicBezTo>
                  <a:pt x="54214" y="220345"/>
                  <a:pt x="69850" y="235981"/>
                  <a:pt x="69850" y="255270"/>
                </a:cubicBezTo>
                <a:cubicBezTo>
                  <a:pt x="69850" y="274559"/>
                  <a:pt x="54214" y="290195"/>
                  <a:pt x="34925" y="290195"/>
                </a:cubicBezTo>
                <a:cubicBezTo>
                  <a:pt x="15636" y="290195"/>
                  <a:pt x="0" y="274559"/>
                  <a:pt x="0" y="255270"/>
                </a:cubicBezTo>
                <a:cubicBezTo>
                  <a:pt x="0" y="235981"/>
                  <a:pt x="15636" y="220345"/>
                  <a:pt x="34925" y="220345"/>
                </a:cubicBezTo>
                <a:close/>
                <a:moveTo>
                  <a:pt x="216354" y="0"/>
                </a:moveTo>
                <a:cubicBezTo>
                  <a:pt x="235643" y="0"/>
                  <a:pt x="251279" y="15636"/>
                  <a:pt x="251279" y="34925"/>
                </a:cubicBezTo>
                <a:cubicBezTo>
                  <a:pt x="251279" y="54214"/>
                  <a:pt x="235643" y="69850"/>
                  <a:pt x="216354" y="69850"/>
                </a:cubicBezTo>
                <a:cubicBezTo>
                  <a:pt x="197065" y="69850"/>
                  <a:pt x="181429" y="54214"/>
                  <a:pt x="181429" y="34925"/>
                </a:cubicBezTo>
                <a:cubicBezTo>
                  <a:pt x="181429" y="15636"/>
                  <a:pt x="197065" y="0"/>
                  <a:pt x="216354" y="0"/>
                </a:cubicBezTo>
                <a:close/>
                <a:moveTo>
                  <a:pt x="34925" y="0"/>
                </a:moveTo>
                <a:cubicBezTo>
                  <a:pt x="54214" y="0"/>
                  <a:pt x="69850" y="15636"/>
                  <a:pt x="69850" y="34925"/>
                </a:cubicBezTo>
                <a:cubicBezTo>
                  <a:pt x="69850" y="54214"/>
                  <a:pt x="54214" y="69850"/>
                  <a:pt x="34925" y="69850"/>
                </a:cubicBezTo>
                <a:cubicBezTo>
                  <a:pt x="15636" y="69850"/>
                  <a:pt x="0" y="54214"/>
                  <a:pt x="0" y="34925"/>
                </a:cubicBezTo>
                <a:cubicBezTo>
                  <a:pt x="0" y="15636"/>
                  <a:pt x="15636" y="0"/>
                  <a:pt x="34925" y="0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任意多边形: 形状 23"/>
          <p:cNvSpPr/>
          <p:nvPr userDrawn="1">
            <p:custDataLst>
              <p:tags r:id="rId12"/>
            </p:custDataLst>
          </p:nvPr>
        </p:nvSpPr>
        <p:spPr>
          <a:xfrm>
            <a:off x="1152989" y="1733332"/>
            <a:ext cx="251279" cy="1171575"/>
          </a:xfrm>
          <a:custGeom>
            <a:avLst/>
            <a:gdLst>
              <a:gd name="connsiteX0" fmla="*/ 216354 w 251279"/>
              <a:gd name="connsiteY0" fmla="*/ 1101725 h 1171575"/>
              <a:gd name="connsiteX1" fmla="*/ 251279 w 251279"/>
              <a:gd name="connsiteY1" fmla="*/ 1136650 h 1171575"/>
              <a:gd name="connsiteX2" fmla="*/ 216354 w 251279"/>
              <a:gd name="connsiteY2" fmla="*/ 1171575 h 1171575"/>
              <a:gd name="connsiteX3" fmla="*/ 181429 w 251279"/>
              <a:gd name="connsiteY3" fmla="*/ 1136650 h 1171575"/>
              <a:gd name="connsiteX4" fmla="*/ 216354 w 251279"/>
              <a:gd name="connsiteY4" fmla="*/ 1101725 h 1171575"/>
              <a:gd name="connsiteX5" fmla="*/ 34925 w 251279"/>
              <a:gd name="connsiteY5" fmla="*/ 1101725 h 1171575"/>
              <a:gd name="connsiteX6" fmla="*/ 69850 w 251279"/>
              <a:gd name="connsiteY6" fmla="*/ 1136650 h 1171575"/>
              <a:gd name="connsiteX7" fmla="*/ 34925 w 251279"/>
              <a:gd name="connsiteY7" fmla="*/ 1171575 h 1171575"/>
              <a:gd name="connsiteX8" fmla="*/ 0 w 251279"/>
              <a:gd name="connsiteY8" fmla="*/ 1136650 h 1171575"/>
              <a:gd name="connsiteX9" fmla="*/ 34925 w 251279"/>
              <a:gd name="connsiteY9" fmla="*/ 1101725 h 1171575"/>
              <a:gd name="connsiteX10" fmla="*/ 216354 w 251279"/>
              <a:gd name="connsiteY10" fmla="*/ 881380 h 1171575"/>
              <a:gd name="connsiteX11" fmla="*/ 251279 w 251279"/>
              <a:gd name="connsiteY11" fmla="*/ 916305 h 1171575"/>
              <a:gd name="connsiteX12" fmla="*/ 216354 w 251279"/>
              <a:gd name="connsiteY12" fmla="*/ 951230 h 1171575"/>
              <a:gd name="connsiteX13" fmla="*/ 181429 w 251279"/>
              <a:gd name="connsiteY13" fmla="*/ 916305 h 1171575"/>
              <a:gd name="connsiteX14" fmla="*/ 216354 w 251279"/>
              <a:gd name="connsiteY14" fmla="*/ 881380 h 1171575"/>
              <a:gd name="connsiteX15" fmla="*/ 34925 w 251279"/>
              <a:gd name="connsiteY15" fmla="*/ 881380 h 1171575"/>
              <a:gd name="connsiteX16" fmla="*/ 69850 w 251279"/>
              <a:gd name="connsiteY16" fmla="*/ 916305 h 1171575"/>
              <a:gd name="connsiteX17" fmla="*/ 34925 w 251279"/>
              <a:gd name="connsiteY17" fmla="*/ 951230 h 1171575"/>
              <a:gd name="connsiteX18" fmla="*/ 0 w 251279"/>
              <a:gd name="connsiteY18" fmla="*/ 916305 h 1171575"/>
              <a:gd name="connsiteX19" fmla="*/ 34925 w 251279"/>
              <a:gd name="connsiteY19" fmla="*/ 881380 h 1171575"/>
              <a:gd name="connsiteX20" fmla="*/ 216354 w 251279"/>
              <a:gd name="connsiteY20" fmla="*/ 661035 h 1171575"/>
              <a:gd name="connsiteX21" fmla="*/ 251279 w 251279"/>
              <a:gd name="connsiteY21" fmla="*/ 695960 h 1171575"/>
              <a:gd name="connsiteX22" fmla="*/ 216354 w 251279"/>
              <a:gd name="connsiteY22" fmla="*/ 730885 h 1171575"/>
              <a:gd name="connsiteX23" fmla="*/ 181429 w 251279"/>
              <a:gd name="connsiteY23" fmla="*/ 695960 h 1171575"/>
              <a:gd name="connsiteX24" fmla="*/ 216354 w 251279"/>
              <a:gd name="connsiteY24" fmla="*/ 661035 h 1171575"/>
              <a:gd name="connsiteX25" fmla="*/ 34925 w 251279"/>
              <a:gd name="connsiteY25" fmla="*/ 661035 h 1171575"/>
              <a:gd name="connsiteX26" fmla="*/ 69850 w 251279"/>
              <a:gd name="connsiteY26" fmla="*/ 695960 h 1171575"/>
              <a:gd name="connsiteX27" fmla="*/ 34925 w 251279"/>
              <a:gd name="connsiteY27" fmla="*/ 730885 h 1171575"/>
              <a:gd name="connsiteX28" fmla="*/ 0 w 251279"/>
              <a:gd name="connsiteY28" fmla="*/ 695960 h 1171575"/>
              <a:gd name="connsiteX29" fmla="*/ 34925 w 251279"/>
              <a:gd name="connsiteY29" fmla="*/ 661035 h 1171575"/>
              <a:gd name="connsiteX30" fmla="*/ 216354 w 251279"/>
              <a:gd name="connsiteY30" fmla="*/ 440690 h 1171575"/>
              <a:gd name="connsiteX31" fmla="*/ 251279 w 251279"/>
              <a:gd name="connsiteY31" fmla="*/ 475615 h 1171575"/>
              <a:gd name="connsiteX32" fmla="*/ 216354 w 251279"/>
              <a:gd name="connsiteY32" fmla="*/ 510540 h 1171575"/>
              <a:gd name="connsiteX33" fmla="*/ 181429 w 251279"/>
              <a:gd name="connsiteY33" fmla="*/ 475615 h 1171575"/>
              <a:gd name="connsiteX34" fmla="*/ 216354 w 251279"/>
              <a:gd name="connsiteY34" fmla="*/ 440690 h 1171575"/>
              <a:gd name="connsiteX35" fmla="*/ 34925 w 251279"/>
              <a:gd name="connsiteY35" fmla="*/ 440690 h 1171575"/>
              <a:gd name="connsiteX36" fmla="*/ 69850 w 251279"/>
              <a:gd name="connsiteY36" fmla="*/ 475615 h 1171575"/>
              <a:gd name="connsiteX37" fmla="*/ 34925 w 251279"/>
              <a:gd name="connsiteY37" fmla="*/ 510540 h 1171575"/>
              <a:gd name="connsiteX38" fmla="*/ 0 w 251279"/>
              <a:gd name="connsiteY38" fmla="*/ 475615 h 1171575"/>
              <a:gd name="connsiteX39" fmla="*/ 34925 w 251279"/>
              <a:gd name="connsiteY39" fmla="*/ 440690 h 1171575"/>
              <a:gd name="connsiteX40" fmla="*/ 216354 w 251279"/>
              <a:gd name="connsiteY40" fmla="*/ 220345 h 1171575"/>
              <a:gd name="connsiteX41" fmla="*/ 251279 w 251279"/>
              <a:gd name="connsiteY41" fmla="*/ 255270 h 1171575"/>
              <a:gd name="connsiteX42" fmla="*/ 216354 w 251279"/>
              <a:gd name="connsiteY42" fmla="*/ 290195 h 1171575"/>
              <a:gd name="connsiteX43" fmla="*/ 181429 w 251279"/>
              <a:gd name="connsiteY43" fmla="*/ 255270 h 1171575"/>
              <a:gd name="connsiteX44" fmla="*/ 216354 w 251279"/>
              <a:gd name="connsiteY44" fmla="*/ 220345 h 1171575"/>
              <a:gd name="connsiteX45" fmla="*/ 34925 w 251279"/>
              <a:gd name="connsiteY45" fmla="*/ 220345 h 1171575"/>
              <a:gd name="connsiteX46" fmla="*/ 69850 w 251279"/>
              <a:gd name="connsiteY46" fmla="*/ 255270 h 1171575"/>
              <a:gd name="connsiteX47" fmla="*/ 34925 w 251279"/>
              <a:gd name="connsiteY47" fmla="*/ 290195 h 1171575"/>
              <a:gd name="connsiteX48" fmla="*/ 0 w 251279"/>
              <a:gd name="connsiteY48" fmla="*/ 255270 h 1171575"/>
              <a:gd name="connsiteX49" fmla="*/ 34925 w 251279"/>
              <a:gd name="connsiteY49" fmla="*/ 220345 h 1171575"/>
              <a:gd name="connsiteX50" fmla="*/ 216354 w 251279"/>
              <a:gd name="connsiteY50" fmla="*/ 0 h 1171575"/>
              <a:gd name="connsiteX51" fmla="*/ 251279 w 251279"/>
              <a:gd name="connsiteY51" fmla="*/ 34925 h 1171575"/>
              <a:gd name="connsiteX52" fmla="*/ 216354 w 251279"/>
              <a:gd name="connsiteY52" fmla="*/ 69850 h 1171575"/>
              <a:gd name="connsiteX53" fmla="*/ 181429 w 251279"/>
              <a:gd name="connsiteY53" fmla="*/ 34925 h 1171575"/>
              <a:gd name="connsiteX54" fmla="*/ 216354 w 251279"/>
              <a:gd name="connsiteY54" fmla="*/ 0 h 1171575"/>
              <a:gd name="connsiteX55" fmla="*/ 34925 w 251279"/>
              <a:gd name="connsiteY55" fmla="*/ 0 h 1171575"/>
              <a:gd name="connsiteX56" fmla="*/ 69850 w 251279"/>
              <a:gd name="connsiteY56" fmla="*/ 34925 h 1171575"/>
              <a:gd name="connsiteX57" fmla="*/ 34925 w 251279"/>
              <a:gd name="connsiteY57" fmla="*/ 69850 h 1171575"/>
              <a:gd name="connsiteX58" fmla="*/ 0 w 251279"/>
              <a:gd name="connsiteY58" fmla="*/ 34925 h 1171575"/>
              <a:gd name="connsiteX59" fmla="*/ 34925 w 251279"/>
              <a:gd name="connsiteY59" fmla="*/ 0 h 1171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251279" h="1171575">
                <a:moveTo>
                  <a:pt x="216354" y="1101725"/>
                </a:moveTo>
                <a:cubicBezTo>
                  <a:pt x="235643" y="1101725"/>
                  <a:pt x="251279" y="1117361"/>
                  <a:pt x="251279" y="1136650"/>
                </a:cubicBezTo>
                <a:cubicBezTo>
                  <a:pt x="251279" y="1155939"/>
                  <a:pt x="235643" y="1171575"/>
                  <a:pt x="216354" y="1171575"/>
                </a:cubicBezTo>
                <a:cubicBezTo>
                  <a:pt x="197065" y="1171575"/>
                  <a:pt x="181429" y="1155939"/>
                  <a:pt x="181429" y="1136650"/>
                </a:cubicBezTo>
                <a:cubicBezTo>
                  <a:pt x="181429" y="1117361"/>
                  <a:pt x="197065" y="1101725"/>
                  <a:pt x="216354" y="1101725"/>
                </a:cubicBezTo>
                <a:close/>
                <a:moveTo>
                  <a:pt x="34925" y="1101725"/>
                </a:moveTo>
                <a:cubicBezTo>
                  <a:pt x="54214" y="1101725"/>
                  <a:pt x="69850" y="1117361"/>
                  <a:pt x="69850" y="1136650"/>
                </a:cubicBezTo>
                <a:cubicBezTo>
                  <a:pt x="69850" y="1155939"/>
                  <a:pt x="54214" y="1171575"/>
                  <a:pt x="34925" y="1171575"/>
                </a:cubicBezTo>
                <a:cubicBezTo>
                  <a:pt x="15636" y="1171575"/>
                  <a:pt x="0" y="1155939"/>
                  <a:pt x="0" y="1136650"/>
                </a:cubicBezTo>
                <a:cubicBezTo>
                  <a:pt x="0" y="1117361"/>
                  <a:pt x="15636" y="1101725"/>
                  <a:pt x="34925" y="1101725"/>
                </a:cubicBezTo>
                <a:close/>
                <a:moveTo>
                  <a:pt x="216354" y="881380"/>
                </a:moveTo>
                <a:cubicBezTo>
                  <a:pt x="235643" y="881380"/>
                  <a:pt x="251279" y="897016"/>
                  <a:pt x="251279" y="916305"/>
                </a:cubicBezTo>
                <a:cubicBezTo>
                  <a:pt x="251279" y="935594"/>
                  <a:pt x="235643" y="951230"/>
                  <a:pt x="216354" y="951230"/>
                </a:cubicBezTo>
                <a:cubicBezTo>
                  <a:pt x="197065" y="951230"/>
                  <a:pt x="181429" y="935594"/>
                  <a:pt x="181429" y="916305"/>
                </a:cubicBezTo>
                <a:cubicBezTo>
                  <a:pt x="181429" y="897016"/>
                  <a:pt x="197065" y="881380"/>
                  <a:pt x="216354" y="881380"/>
                </a:cubicBezTo>
                <a:close/>
                <a:moveTo>
                  <a:pt x="34925" y="881380"/>
                </a:moveTo>
                <a:cubicBezTo>
                  <a:pt x="54214" y="881380"/>
                  <a:pt x="69850" y="897016"/>
                  <a:pt x="69850" y="916305"/>
                </a:cubicBezTo>
                <a:cubicBezTo>
                  <a:pt x="69850" y="935594"/>
                  <a:pt x="54214" y="951230"/>
                  <a:pt x="34925" y="951230"/>
                </a:cubicBezTo>
                <a:cubicBezTo>
                  <a:pt x="15636" y="951230"/>
                  <a:pt x="0" y="935594"/>
                  <a:pt x="0" y="916305"/>
                </a:cubicBezTo>
                <a:cubicBezTo>
                  <a:pt x="0" y="897016"/>
                  <a:pt x="15636" y="881380"/>
                  <a:pt x="34925" y="881380"/>
                </a:cubicBezTo>
                <a:close/>
                <a:moveTo>
                  <a:pt x="216354" y="661035"/>
                </a:moveTo>
                <a:cubicBezTo>
                  <a:pt x="235643" y="661035"/>
                  <a:pt x="251279" y="676671"/>
                  <a:pt x="251279" y="695960"/>
                </a:cubicBezTo>
                <a:cubicBezTo>
                  <a:pt x="251279" y="715249"/>
                  <a:pt x="235643" y="730885"/>
                  <a:pt x="216354" y="730885"/>
                </a:cubicBezTo>
                <a:cubicBezTo>
                  <a:pt x="197065" y="730885"/>
                  <a:pt x="181429" y="715249"/>
                  <a:pt x="181429" y="695960"/>
                </a:cubicBezTo>
                <a:cubicBezTo>
                  <a:pt x="181429" y="676671"/>
                  <a:pt x="197065" y="661035"/>
                  <a:pt x="216354" y="661035"/>
                </a:cubicBezTo>
                <a:close/>
                <a:moveTo>
                  <a:pt x="34925" y="661035"/>
                </a:moveTo>
                <a:cubicBezTo>
                  <a:pt x="54214" y="661035"/>
                  <a:pt x="69850" y="676671"/>
                  <a:pt x="69850" y="695960"/>
                </a:cubicBezTo>
                <a:cubicBezTo>
                  <a:pt x="69850" y="715249"/>
                  <a:pt x="54214" y="730885"/>
                  <a:pt x="34925" y="730885"/>
                </a:cubicBezTo>
                <a:cubicBezTo>
                  <a:pt x="15636" y="730885"/>
                  <a:pt x="0" y="715249"/>
                  <a:pt x="0" y="695960"/>
                </a:cubicBezTo>
                <a:cubicBezTo>
                  <a:pt x="0" y="676671"/>
                  <a:pt x="15636" y="661035"/>
                  <a:pt x="34925" y="661035"/>
                </a:cubicBezTo>
                <a:close/>
                <a:moveTo>
                  <a:pt x="216354" y="440690"/>
                </a:moveTo>
                <a:cubicBezTo>
                  <a:pt x="235643" y="440690"/>
                  <a:pt x="251279" y="456326"/>
                  <a:pt x="251279" y="475615"/>
                </a:cubicBezTo>
                <a:cubicBezTo>
                  <a:pt x="251279" y="494904"/>
                  <a:pt x="235643" y="510540"/>
                  <a:pt x="216354" y="510540"/>
                </a:cubicBezTo>
                <a:cubicBezTo>
                  <a:pt x="197065" y="510540"/>
                  <a:pt x="181429" y="494904"/>
                  <a:pt x="181429" y="475615"/>
                </a:cubicBezTo>
                <a:cubicBezTo>
                  <a:pt x="181429" y="456326"/>
                  <a:pt x="197065" y="440690"/>
                  <a:pt x="216354" y="440690"/>
                </a:cubicBezTo>
                <a:close/>
                <a:moveTo>
                  <a:pt x="34925" y="440690"/>
                </a:moveTo>
                <a:cubicBezTo>
                  <a:pt x="54214" y="440690"/>
                  <a:pt x="69850" y="456326"/>
                  <a:pt x="69850" y="475615"/>
                </a:cubicBezTo>
                <a:cubicBezTo>
                  <a:pt x="69850" y="494904"/>
                  <a:pt x="54214" y="510540"/>
                  <a:pt x="34925" y="510540"/>
                </a:cubicBezTo>
                <a:cubicBezTo>
                  <a:pt x="15636" y="510540"/>
                  <a:pt x="0" y="494904"/>
                  <a:pt x="0" y="475615"/>
                </a:cubicBezTo>
                <a:cubicBezTo>
                  <a:pt x="0" y="456326"/>
                  <a:pt x="15636" y="440690"/>
                  <a:pt x="34925" y="440690"/>
                </a:cubicBezTo>
                <a:close/>
                <a:moveTo>
                  <a:pt x="216354" y="220345"/>
                </a:moveTo>
                <a:cubicBezTo>
                  <a:pt x="235643" y="220345"/>
                  <a:pt x="251279" y="235981"/>
                  <a:pt x="251279" y="255270"/>
                </a:cubicBezTo>
                <a:cubicBezTo>
                  <a:pt x="251279" y="274559"/>
                  <a:pt x="235643" y="290195"/>
                  <a:pt x="216354" y="290195"/>
                </a:cubicBezTo>
                <a:cubicBezTo>
                  <a:pt x="197065" y="290195"/>
                  <a:pt x="181429" y="274559"/>
                  <a:pt x="181429" y="255270"/>
                </a:cubicBezTo>
                <a:cubicBezTo>
                  <a:pt x="181429" y="235981"/>
                  <a:pt x="197065" y="220345"/>
                  <a:pt x="216354" y="220345"/>
                </a:cubicBezTo>
                <a:close/>
                <a:moveTo>
                  <a:pt x="34925" y="220345"/>
                </a:moveTo>
                <a:cubicBezTo>
                  <a:pt x="54214" y="220345"/>
                  <a:pt x="69850" y="235981"/>
                  <a:pt x="69850" y="255270"/>
                </a:cubicBezTo>
                <a:cubicBezTo>
                  <a:pt x="69850" y="274559"/>
                  <a:pt x="54214" y="290195"/>
                  <a:pt x="34925" y="290195"/>
                </a:cubicBezTo>
                <a:cubicBezTo>
                  <a:pt x="15636" y="290195"/>
                  <a:pt x="0" y="274559"/>
                  <a:pt x="0" y="255270"/>
                </a:cubicBezTo>
                <a:cubicBezTo>
                  <a:pt x="0" y="235981"/>
                  <a:pt x="15636" y="220345"/>
                  <a:pt x="34925" y="220345"/>
                </a:cubicBezTo>
                <a:close/>
                <a:moveTo>
                  <a:pt x="216354" y="0"/>
                </a:moveTo>
                <a:cubicBezTo>
                  <a:pt x="235643" y="0"/>
                  <a:pt x="251279" y="15636"/>
                  <a:pt x="251279" y="34925"/>
                </a:cubicBezTo>
                <a:cubicBezTo>
                  <a:pt x="251279" y="54214"/>
                  <a:pt x="235643" y="69850"/>
                  <a:pt x="216354" y="69850"/>
                </a:cubicBezTo>
                <a:cubicBezTo>
                  <a:pt x="197065" y="69850"/>
                  <a:pt x="181429" y="54214"/>
                  <a:pt x="181429" y="34925"/>
                </a:cubicBezTo>
                <a:cubicBezTo>
                  <a:pt x="181429" y="15636"/>
                  <a:pt x="197065" y="0"/>
                  <a:pt x="216354" y="0"/>
                </a:cubicBezTo>
                <a:close/>
                <a:moveTo>
                  <a:pt x="34925" y="0"/>
                </a:moveTo>
                <a:cubicBezTo>
                  <a:pt x="54214" y="0"/>
                  <a:pt x="69850" y="15636"/>
                  <a:pt x="69850" y="34925"/>
                </a:cubicBezTo>
                <a:cubicBezTo>
                  <a:pt x="69850" y="54214"/>
                  <a:pt x="54214" y="69850"/>
                  <a:pt x="34925" y="69850"/>
                </a:cubicBezTo>
                <a:cubicBezTo>
                  <a:pt x="15636" y="69850"/>
                  <a:pt x="0" y="54214"/>
                  <a:pt x="0" y="34925"/>
                </a:cubicBezTo>
                <a:cubicBezTo>
                  <a:pt x="0" y="15636"/>
                  <a:pt x="15636" y="0"/>
                  <a:pt x="3492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任意多边形: 形状 12"/>
          <p:cNvSpPr/>
          <p:nvPr userDrawn="1">
            <p:custDataLst>
              <p:tags r:id="rId13"/>
            </p:custDataLst>
          </p:nvPr>
        </p:nvSpPr>
        <p:spPr>
          <a:xfrm flipH="1" flipV="1">
            <a:off x="10350500" y="5457639"/>
            <a:ext cx="1841500" cy="1400361"/>
          </a:xfrm>
          <a:custGeom>
            <a:avLst/>
            <a:gdLst>
              <a:gd name="connsiteX0" fmla="*/ 0 w 1066800"/>
              <a:gd name="connsiteY0" fmla="*/ 0 h 806505"/>
              <a:gd name="connsiteX1" fmla="*/ 1061262 w 1066800"/>
              <a:gd name="connsiteY1" fmla="*/ 0 h 806505"/>
              <a:gd name="connsiteX2" fmla="*/ 1066794 w 1066800"/>
              <a:gd name="connsiteY2" fmla="*/ 51892 h 806505"/>
              <a:gd name="connsiteX3" fmla="*/ 1034964 w 1066800"/>
              <a:gd name="connsiteY3" fmla="*/ 170619 h 806505"/>
              <a:gd name="connsiteX4" fmla="*/ 383336 w 1066800"/>
              <a:gd name="connsiteY4" fmla="*/ 368648 h 806505"/>
              <a:gd name="connsiteX5" fmla="*/ 284471 w 1066800"/>
              <a:gd name="connsiteY5" fmla="*/ 746698 h 806505"/>
              <a:gd name="connsiteX6" fmla="*/ 59325 w 1066800"/>
              <a:gd name="connsiteY6" fmla="*/ 804615 h 806505"/>
              <a:gd name="connsiteX7" fmla="*/ 0 w 1066800"/>
              <a:gd name="connsiteY7" fmla="*/ 795808 h 8065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66800" h="806505">
                <a:moveTo>
                  <a:pt x="0" y="0"/>
                </a:moveTo>
                <a:lnTo>
                  <a:pt x="1061262" y="0"/>
                </a:lnTo>
                <a:lnTo>
                  <a:pt x="1066794" y="51892"/>
                </a:lnTo>
                <a:cubicBezTo>
                  <a:pt x="1067082" y="97511"/>
                  <a:pt x="1057344" y="138373"/>
                  <a:pt x="1034964" y="170619"/>
                </a:cubicBezTo>
                <a:cubicBezTo>
                  <a:pt x="919026" y="337661"/>
                  <a:pt x="539239" y="164830"/>
                  <a:pt x="383336" y="368648"/>
                </a:cubicBezTo>
                <a:cubicBezTo>
                  <a:pt x="281513" y="501767"/>
                  <a:pt x="390085" y="645325"/>
                  <a:pt x="284471" y="746698"/>
                </a:cubicBezTo>
                <a:cubicBezTo>
                  <a:pt x="229616" y="799345"/>
                  <a:pt x="146919" y="811884"/>
                  <a:pt x="59325" y="804615"/>
                </a:cubicBezTo>
                <a:lnTo>
                  <a:pt x="0" y="795808"/>
                </a:lnTo>
                <a:close/>
              </a:path>
            </a:pathLst>
          </a:custGeom>
          <a:solidFill>
            <a:schemeClr val="bg2">
              <a:lumMod val="90000"/>
              <a:alpha val="24000"/>
            </a:schemeClr>
          </a:solidFill>
          <a:ln w="1985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标题 7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5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3000">
                <a:schemeClr val="bg1">
                  <a:alpha val="0"/>
                </a:schemeClr>
              </a:gs>
              <a:gs pos="100000">
                <a:schemeClr val="accent1">
                  <a:alpha val="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0" name="任意多边形: 形状 19"/>
          <p:cNvSpPr/>
          <p:nvPr userDrawn="1">
            <p:custDataLst>
              <p:tags r:id="rId3"/>
            </p:custDataLst>
          </p:nvPr>
        </p:nvSpPr>
        <p:spPr>
          <a:xfrm>
            <a:off x="6449570" y="0"/>
            <a:ext cx="5742430" cy="6858000"/>
          </a:xfrm>
          <a:custGeom>
            <a:avLst/>
            <a:gdLst>
              <a:gd name="connsiteX0" fmla="*/ 5742430 w 5742430"/>
              <a:gd name="connsiteY0" fmla="*/ 0 h 6858000"/>
              <a:gd name="connsiteX1" fmla="*/ 3634496 w 5742430"/>
              <a:gd name="connsiteY1" fmla="*/ 0 h 6858000"/>
              <a:gd name="connsiteX2" fmla="*/ 3698247 w 5742430"/>
              <a:gd name="connsiteY2" fmla="*/ 146498 h 6858000"/>
              <a:gd name="connsiteX3" fmla="*/ 4493428 w 5742430"/>
              <a:gd name="connsiteY3" fmla="*/ 2424502 h 6858000"/>
              <a:gd name="connsiteX4" fmla="*/ 2629031 w 5742430"/>
              <a:gd name="connsiteY4" fmla="*/ 4074010 h 6858000"/>
              <a:gd name="connsiteX5" fmla="*/ 95726 w 5742430"/>
              <a:gd name="connsiteY5" fmla="*/ 6197898 h 6858000"/>
              <a:gd name="connsiteX6" fmla="*/ 2895 w 5742430"/>
              <a:gd name="connsiteY6" fmla="*/ 6823070 h 6858000"/>
              <a:gd name="connsiteX7" fmla="*/ 0 w 5742430"/>
              <a:gd name="connsiteY7" fmla="*/ 6858000 h 6858000"/>
              <a:gd name="connsiteX8" fmla="*/ 5742430 w 574243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42430" h="6858000">
                <a:moveTo>
                  <a:pt x="5742430" y="0"/>
                </a:moveTo>
                <a:lnTo>
                  <a:pt x="3634496" y="0"/>
                </a:lnTo>
                <a:lnTo>
                  <a:pt x="3698247" y="146498"/>
                </a:lnTo>
                <a:cubicBezTo>
                  <a:pt x="4050751" y="929803"/>
                  <a:pt x="4464909" y="1713139"/>
                  <a:pt x="4493428" y="2424502"/>
                </a:cubicBezTo>
                <a:cubicBezTo>
                  <a:pt x="4548418" y="3792170"/>
                  <a:pt x="3738511" y="3921025"/>
                  <a:pt x="2629031" y="4074010"/>
                </a:cubicBezTo>
                <a:cubicBezTo>
                  <a:pt x="1243783" y="4265074"/>
                  <a:pt x="393000" y="4661981"/>
                  <a:pt x="95726" y="6197898"/>
                </a:cubicBezTo>
                <a:cubicBezTo>
                  <a:pt x="55151" y="6407631"/>
                  <a:pt x="24480" y="6615989"/>
                  <a:pt x="2895" y="6823070"/>
                </a:cubicBezTo>
                <a:lnTo>
                  <a:pt x="0" y="6858000"/>
                </a:lnTo>
                <a:lnTo>
                  <a:pt x="5742430" y="6858000"/>
                </a:lnTo>
                <a:close/>
              </a:path>
            </a:pathLst>
          </a:custGeom>
          <a:gradFill>
            <a:gsLst>
              <a:gs pos="63000">
                <a:schemeClr val="accent1">
                  <a:alpha val="20000"/>
                </a:schemeClr>
              </a:gs>
              <a:gs pos="100000">
                <a:schemeClr val="accent1">
                  <a:alpha val="40000"/>
                </a:schemeClr>
              </a:gs>
              <a:gs pos="0">
                <a:schemeClr val="bg2">
                  <a:alpha val="0"/>
                </a:schemeClr>
              </a:gs>
            </a:gsLst>
            <a:lin ang="2700000" scaled="1"/>
          </a:gradFill>
          <a:ln w="342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>
          <a:xfrm>
            <a:off x="1046163" y="1388914"/>
            <a:ext cx="5816600" cy="2203825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1071563" y="3763475"/>
            <a:ext cx="5816600" cy="972000"/>
          </a:xfrm>
        </p:spPr>
        <p:txBody>
          <a:bodyPr wrap="square">
            <a:normAutofit/>
          </a:bodyPr>
          <a:lstStyle>
            <a:lvl1pPr marL="0" indent="0" algn="l">
              <a:lnSpc>
                <a:spcPct val="100000"/>
              </a:lnSpc>
              <a:buNone/>
              <a:defRPr sz="3600" b="1" cap="all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公司名占位符 6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1417363" y="750699"/>
            <a:ext cx="2880000" cy="504000"/>
          </a:xfrm>
        </p:spPr>
        <p:txBody>
          <a:bodyPr wrap="square" anchor="ctr">
            <a:normAutofit/>
          </a:bodyPr>
          <a:lstStyle>
            <a:lvl1pPr marL="0" indent="0">
              <a:lnSpc>
                <a:spcPct val="100000"/>
              </a:lnSpc>
              <a:buNone/>
              <a:defRPr sz="1600"/>
            </a:lvl1pPr>
          </a:lstStyle>
          <a:p>
            <a:pPr lvl="0"/>
            <a:r>
              <a:rPr lang="zh-CN" altLang="en-US" dirty="0"/>
              <a:t>公司名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1071563" y="4921204"/>
            <a:ext cx="28800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  <p:cxnSp>
        <p:nvCxnSpPr>
          <p:cNvPr id="12" name="直接连接符 11"/>
          <p:cNvCxnSpPr/>
          <p:nvPr userDrawn="1">
            <p:custDataLst>
              <p:tags r:id="rId11"/>
            </p:custDataLst>
          </p:nvPr>
        </p:nvCxnSpPr>
        <p:spPr>
          <a:xfrm>
            <a:off x="1073785" y="1068705"/>
            <a:ext cx="158750" cy="0"/>
          </a:xfrm>
          <a:prstGeom prst="line">
            <a:avLst/>
          </a:prstGeom>
          <a:ln w="2540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 userDrawn="1">
            <p:custDataLst>
              <p:tags r:id="rId12"/>
            </p:custDataLst>
          </p:nvPr>
        </p:nvCxnSpPr>
        <p:spPr>
          <a:xfrm>
            <a:off x="1073785" y="1002665"/>
            <a:ext cx="158750" cy="0"/>
          </a:xfrm>
          <a:prstGeom prst="line">
            <a:avLst/>
          </a:prstGeom>
          <a:ln w="2540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 userDrawn="1">
            <p:custDataLst>
              <p:tags r:id="rId13"/>
            </p:custDataLst>
          </p:nvPr>
        </p:nvCxnSpPr>
        <p:spPr>
          <a:xfrm>
            <a:off x="1073785" y="936625"/>
            <a:ext cx="158750" cy="0"/>
          </a:xfrm>
          <a:prstGeom prst="line">
            <a:avLst/>
          </a:prstGeom>
          <a:ln w="2540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任意多边形: 形状 8"/>
          <p:cNvSpPr/>
          <p:nvPr userDrawn="1">
            <p:custDataLst>
              <p:tags r:id="rId14"/>
            </p:custDataLst>
          </p:nvPr>
        </p:nvSpPr>
        <p:spPr>
          <a:xfrm>
            <a:off x="11060344" y="4340954"/>
            <a:ext cx="251279" cy="1171575"/>
          </a:xfrm>
          <a:custGeom>
            <a:avLst/>
            <a:gdLst>
              <a:gd name="connsiteX0" fmla="*/ 216354 w 251279"/>
              <a:gd name="connsiteY0" fmla="*/ 1101725 h 1171575"/>
              <a:gd name="connsiteX1" fmla="*/ 251279 w 251279"/>
              <a:gd name="connsiteY1" fmla="*/ 1136650 h 1171575"/>
              <a:gd name="connsiteX2" fmla="*/ 216354 w 251279"/>
              <a:gd name="connsiteY2" fmla="*/ 1171575 h 1171575"/>
              <a:gd name="connsiteX3" fmla="*/ 181429 w 251279"/>
              <a:gd name="connsiteY3" fmla="*/ 1136650 h 1171575"/>
              <a:gd name="connsiteX4" fmla="*/ 216354 w 251279"/>
              <a:gd name="connsiteY4" fmla="*/ 1101725 h 1171575"/>
              <a:gd name="connsiteX5" fmla="*/ 34925 w 251279"/>
              <a:gd name="connsiteY5" fmla="*/ 1101725 h 1171575"/>
              <a:gd name="connsiteX6" fmla="*/ 69850 w 251279"/>
              <a:gd name="connsiteY6" fmla="*/ 1136650 h 1171575"/>
              <a:gd name="connsiteX7" fmla="*/ 34925 w 251279"/>
              <a:gd name="connsiteY7" fmla="*/ 1171575 h 1171575"/>
              <a:gd name="connsiteX8" fmla="*/ 0 w 251279"/>
              <a:gd name="connsiteY8" fmla="*/ 1136650 h 1171575"/>
              <a:gd name="connsiteX9" fmla="*/ 34925 w 251279"/>
              <a:gd name="connsiteY9" fmla="*/ 1101725 h 1171575"/>
              <a:gd name="connsiteX10" fmla="*/ 216354 w 251279"/>
              <a:gd name="connsiteY10" fmla="*/ 881380 h 1171575"/>
              <a:gd name="connsiteX11" fmla="*/ 251279 w 251279"/>
              <a:gd name="connsiteY11" fmla="*/ 916305 h 1171575"/>
              <a:gd name="connsiteX12" fmla="*/ 216354 w 251279"/>
              <a:gd name="connsiteY12" fmla="*/ 951230 h 1171575"/>
              <a:gd name="connsiteX13" fmla="*/ 181429 w 251279"/>
              <a:gd name="connsiteY13" fmla="*/ 916305 h 1171575"/>
              <a:gd name="connsiteX14" fmla="*/ 216354 w 251279"/>
              <a:gd name="connsiteY14" fmla="*/ 881380 h 1171575"/>
              <a:gd name="connsiteX15" fmla="*/ 34925 w 251279"/>
              <a:gd name="connsiteY15" fmla="*/ 881380 h 1171575"/>
              <a:gd name="connsiteX16" fmla="*/ 69850 w 251279"/>
              <a:gd name="connsiteY16" fmla="*/ 916305 h 1171575"/>
              <a:gd name="connsiteX17" fmla="*/ 34925 w 251279"/>
              <a:gd name="connsiteY17" fmla="*/ 951230 h 1171575"/>
              <a:gd name="connsiteX18" fmla="*/ 0 w 251279"/>
              <a:gd name="connsiteY18" fmla="*/ 916305 h 1171575"/>
              <a:gd name="connsiteX19" fmla="*/ 34925 w 251279"/>
              <a:gd name="connsiteY19" fmla="*/ 881380 h 1171575"/>
              <a:gd name="connsiteX20" fmla="*/ 216354 w 251279"/>
              <a:gd name="connsiteY20" fmla="*/ 661035 h 1171575"/>
              <a:gd name="connsiteX21" fmla="*/ 251279 w 251279"/>
              <a:gd name="connsiteY21" fmla="*/ 695960 h 1171575"/>
              <a:gd name="connsiteX22" fmla="*/ 216354 w 251279"/>
              <a:gd name="connsiteY22" fmla="*/ 730885 h 1171575"/>
              <a:gd name="connsiteX23" fmla="*/ 181429 w 251279"/>
              <a:gd name="connsiteY23" fmla="*/ 695960 h 1171575"/>
              <a:gd name="connsiteX24" fmla="*/ 216354 w 251279"/>
              <a:gd name="connsiteY24" fmla="*/ 661035 h 1171575"/>
              <a:gd name="connsiteX25" fmla="*/ 34925 w 251279"/>
              <a:gd name="connsiteY25" fmla="*/ 661035 h 1171575"/>
              <a:gd name="connsiteX26" fmla="*/ 69850 w 251279"/>
              <a:gd name="connsiteY26" fmla="*/ 695960 h 1171575"/>
              <a:gd name="connsiteX27" fmla="*/ 34925 w 251279"/>
              <a:gd name="connsiteY27" fmla="*/ 730885 h 1171575"/>
              <a:gd name="connsiteX28" fmla="*/ 0 w 251279"/>
              <a:gd name="connsiteY28" fmla="*/ 695960 h 1171575"/>
              <a:gd name="connsiteX29" fmla="*/ 34925 w 251279"/>
              <a:gd name="connsiteY29" fmla="*/ 661035 h 1171575"/>
              <a:gd name="connsiteX30" fmla="*/ 216354 w 251279"/>
              <a:gd name="connsiteY30" fmla="*/ 440690 h 1171575"/>
              <a:gd name="connsiteX31" fmla="*/ 251279 w 251279"/>
              <a:gd name="connsiteY31" fmla="*/ 475615 h 1171575"/>
              <a:gd name="connsiteX32" fmla="*/ 216354 w 251279"/>
              <a:gd name="connsiteY32" fmla="*/ 510540 h 1171575"/>
              <a:gd name="connsiteX33" fmla="*/ 181429 w 251279"/>
              <a:gd name="connsiteY33" fmla="*/ 475615 h 1171575"/>
              <a:gd name="connsiteX34" fmla="*/ 216354 w 251279"/>
              <a:gd name="connsiteY34" fmla="*/ 440690 h 1171575"/>
              <a:gd name="connsiteX35" fmla="*/ 34925 w 251279"/>
              <a:gd name="connsiteY35" fmla="*/ 440690 h 1171575"/>
              <a:gd name="connsiteX36" fmla="*/ 69850 w 251279"/>
              <a:gd name="connsiteY36" fmla="*/ 475615 h 1171575"/>
              <a:gd name="connsiteX37" fmla="*/ 34925 w 251279"/>
              <a:gd name="connsiteY37" fmla="*/ 510540 h 1171575"/>
              <a:gd name="connsiteX38" fmla="*/ 0 w 251279"/>
              <a:gd name="connsiteY38" fmla="*/ 475615 h 1171575"/>
              <a:gd name="connsiteX39" fmla="*/ 34925 w 251279"/>
              <a:gd name="connsiteY39" fmla="*/ 440690 h 1171575"/>
              <a:gd name="connsiteX40" fmla="*/ 216354 w 251279"/>
              <a:gd name="connsiteY40" fmla="*/ 220345 h 1171575"/>
              <a:gd name="connsiteX41" fmla="*/ 251279 w 251279"/>
              <a:gd name="connsiteY41" fmla="*/ 255270 h 1171575"/>
              <a:gd name="connsiteX42" fmla="*/ 216354 w 251279"/>
              <a:gd name="connsiteY42" fmla="*/ 290195 h 1171575"/>
              <a:gd name="connsiteX43" fmla="*/ 181429 w 251279"/>
              <a:gd name="connsiteY43" fmla="*/ 255270 h 1171575"/>
              <a:gd name="connsiteX44" fmla="*/ 216354 w 251279"/>
              <a:gd name="connsiteY44" fmla="*/ 220345 h 1171575"/>
              <a:gd name="connsiteX45" fmla="*/ 34925 w 251279"/>
              <a:gd name="connsiteY45" fmla="*/ 220345 h 1171575"/>
              <a:gd name="connsiteX46" fmla="*/ 69850 w 251279"/>
              <a:gd name="connsiteY46" fmla="*/ 255270 h 1171575"/>
              <a:gd name="connsiteX47" fmla="*/ 34925 w 251279"/>
              <a:gd name="connsiteY47" fmla="*/ 290195 h 1171575"/>
              <a:gd name="connsiteX48" fmla="*/ 0 w 251279"/>
              <a:gd name="connsiteY48" fmla="*/ 255270 h 1171575"/>
              <a:gd name="connsiteX49" fmla="*/ 34925 w 251279"/>
              <a:gd name="connsiteY49" fmla="*/ 220345 h 1171575"/>
              <a:gd name="connsiteX50" fmla="*/ 216354 w 251279"/>
              <a:gd name="connsiteY50" fmla="*/ 0 h 1171575"/>
              <a:gd name="connsiteX51" fmla="*/ 251279 w 251279"/>
              <a:gd name="connsiteY51" fmla="*/ 34925 h 1171575"/>
              <a:gd name="connsiteX52" fmla="*/ 216354 w 251279"/>
              <a:gd name="connsiteY52" fmla="*/ 69850 h 1171575"/>
              <a:gd name="connsiteX53" fmla="*/ 181429 w 251279"/>
              <a:gd name="connsiteY53" fmla="*/ 34925 h 1171575"/>
              <a:gd name="connsiteX54" fmla="*/ 216354 w 251279"/>
              <a:gd name="connsiteY54" fmla="*/ 0 h 1171575"/>
              <a:gd name="connsiteX55" fmla="*/ 34925 w 251279"/>
              <a:gd name="connsiteY55" fmla="*/ 0 h 1171575"/>
              <a:gd name="connsiteX56" fmla="*/ 69850 w 251279"/>
              <a:gd name="connsiteY56" fmla="*/ 34925 h 1171575"/>
              <a:gd name="connsiteX57" fmla="*/ 34925 w 251279"/>
              <a:gd name="connsiteY57" fmla="*/ 69850 h 1171575"/>
              <a:gd name="connsiteX58" fmla="*/ 0 w 251279"/>
              <a:gd name="connsiteY58" fmla="*/ 34925 h 1171575"/>
              <a:gd name="connsiteX59" fmla="*/ 34925 w 251279"/>
              <a:gd name="connsiteY59" fmla="*/ 0 h 1171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251279" h="1171575">
                <a:moveTo>
                  <a:pt x="216354" y="1101725"/>
                </a:moveTo>
                <a:cubicBezTo>
                  <a:pt x="235643" y="1101725"/>
                  <a:pt x="251279" y="1117361"/>
                  <a:pt x="251279" y="1136650"/>
                </a:cubicBezTo>
                <a:cubicBezTo>
                  <a:pt x="251279" y="1155939"/>
                  <a:pt x="235643" y="1171575"/>
                  <a:pt x="216354" y="1171575"/>
                </a:cubicBezTo>
                <a:cubicBezTo>
                  <a:pt x="197065" y="1171575"/>
                  <a:pt x="181429" y="1155939"/>
                  <a:pt x="181429" y="1136650"/>
                </a:cubicBezTo>
                <a:cubicBezTo>
                  <a:pt x="181429" y="1117361"/>
                  <a:pt x="197065" y="1101725"/>
                  <a:pt x="216354" y="1101725"/>
                </a:cubicBezTo>
                <a:close/>
                <a:moveTo>
                  <a:pt x="34925" y="1101725"/>
                </a:moveTo>
                <a:cubicBezTo>
                  <a:pt x="54214" y="1101725"/>
                  <a:pt x="69850" y="1117361"/>
                  <a:pt x="69850" y="1136650"/>
                </a:cubicBezTo>
                <a:cubicBezTo>
                  <a:pt x="69850" y="1155939"/>
                  <a:pt x="54214" y="1171575"/>
                  <a:pt x="34925" y="1171575"/>
                </a:cubicBezTo>
                <a:cubicBezTo>
                  <a:pt x="15636" y="1171575"/>
                  <a:pt x="0" y="1155939"/>
                  <a:pt x="0" y="1136650"/>
                </a:cubicBezTo>
                <a:cubicBezTo>
                  <a:pt x="0" y="1117361"/>
                  <a:pt x="15636" y="1101725"/>
                  <a:pt x="34925" y="1101725"/>
                </a:cubicBezTo>
                <a:close/>
                <a:moveTo>
                  <a:pt x="216354" y="881380"/>
                </a:moveTo>
                <a:cubicBezTo>
                  <a:pt x="235643" y="881380"/>
                  <a:pt x="251279" y="897016"/>
                  <a:pt x="251279" y="916305"/>
                </a:cubicBezTo>
                <a:cubicBezTo>
                  <a:pt x="251279" y="935594"/>
                  <a:pt x="235643" y="951230"/>
                  <a:pt x="216354" y="951230"/>
                </a:cubicBezTo>
                <a:cubicBezTo>
                  <a:pt x="197065" y="951230"/>
                  <a:pt x="181429" y="935594"/>
                  <a:pt x="181429" y="916305"/>
                </a:cubicBezTo>
                <a:cubicBezTo>
                  <a:pt x="181429" y="897016"/>
                  <a:pt x="197065" y="881380"/>
                  <a:pt x="216354" y="881380"/>
                </a:cubicBezTo>
                <a:close/>
                <a:moveTo>
                  <a:pt x="34925" y="881380"/>
                </a:moveTo>
                <a:cubicBezTo>
                  <a:pt x="54214" y="881380"/>
                  <a:pt x="69850" y="897016"/>
                  <a:pt x="69850" y="916305"/>
                </a:cubicBezTo>
                <a:cubicBezTo>
                  <a:pt x="69850" y="935594"/>
                  <a:pt x="54214" y="951230"/>
                  <a:pt x="34925" y="951230"/>
                </a:cubicBezTo>
                <a:cubicBezTo>
                  <a:pt x="15636" y="951230"/>
                  <a:pt x="0" y="935594"/>
                  <a:pt x="0" y="916305"/>
                </a:cubicBezTo>
                <a:cubicBezTo>
                  <a:pt x="0" y="897016"/>
                  <a:pt x="15636" y="881380"/>
                  <a:pt x="34925" y="881380"/>
                </a:cubicBezTo>
                <a:close/>
                <a:moveTo>
                  <a:pt x="216354" y="661035"/>
                </a:moveTo>
                <a:cubicBezTo>
                  <a:pt x="235643" y="661035"/>
                  <a:pt x="251279" y="676671"/>
                  <a:pt x="251279" y="695960"/>
                </a:cubicBezTo>
                <a:cubicBezTo>
                  <a:pt x="251279" y="715249"/>
                  <a:pt x="235643" y="730885"/>
                  <a:pt x="216354" y="730885"/>
                </a:cubicBezTo>
                <a:cubicBezTo>
                  <a:pt x="197065" y="730885"/>
                  <a:pt x="181429" y="715249"/>
                  <a:pt x="181429" y="695960"/>
                </a:cubicBezTo>
                <a:cubicBezTo>
                  <a:pt x="181429" y="676671"/>
                  <a:pt x="197065" y="661035"/>
                  <a:pt x="216354" y="661035"/>
                </a:cubicBezTo>
                <a:close/>
                <a:moveTo>
                  <a:pt x="34925" y="661035"/>
                </a:moveTo>
                <a:cubicBezTo>
                  <a:pt x="54214" y="661035"/>
                  <a:pt x="69850" y="676671"/>
                  <a:pt x="69850" y="695960"/>
                </a:cubicBezTo>
                <a:cubicBezTo>
                  <a:pt x="69850" y="715249"/>
                  <a:pt x="54214" y="730885"/>
                  <a:pt x="34925" y="730885"/>
                </a:cubicBezTo>
                <a:cubicBezTo>
                  <a:pt x="15636" y="730885"/>
                  <a:pt x="0" y="715249"/>
                  <a:pt x="0" y="695960"/>
                </a:cubicBezTo>
                <a:cubicBezTo>
                  <a:pt x="0" y="676671"/>
                  <a:pt x="15636" y="661035"/>
                  <a:pt x="34925" y="661035"/>
                </a:cubicBezTo>
                <a:close/>
                <a:moveTo>
                  <a:pt x="216354" y="440690"/>
                </a:moveTo>
                <a:cubicBezTo>
                  <a:pt x="235643" y="440690"/>
                  <a:pt x="251279" y="456326"/>
                  <a:pt x="251279" y="475615"/>
                </a:cubicBezTo>
                <a:cubicBezTo>
                  <a:pt x="251279" y="494904"/>
                  <a:pt x="235643" y="510540"/>
                  <a:pt x="216354" y="510540"/>
                </a:cubicBezTo>
                <a:cubicBezTo>
                  <a:pt x="197065" y="510540"/>
                  <a:pt x="181429" y="494904"/>
                  <a:pt x="181429" y="475615"/>
                </a:cubicBezTo>
                <a:cubicBezTo>
                  <a:pt x="181429" y="456326"/>
                  <a:pt x="197065" y="440690"/>
                  <a:pt x="216354" y="440690"/>
                </a:cubicBezTo>
                <a:close/>
                <a:moveTo>
                  <a:pt x="34925" y="440690"/>
                </a:moveTo>
                <a:cubicBezTo>
                  <a:pt x="54214" y="440690"/>
                  <a:pt x="69850" y="456326"/>
                  <a:pt x="69850" y="475615"/>
                </a:cubicBezTo>
                <a:cubicBezTo>
                  <a:pt x="69850" y="494904"/>
                  <a:pt x="54214" y="510540"/>
                  <a:pt x="34925" y="510540"/>
                </a:cubicBezTo>
                <a:cubicBezTo>
                  <a:pt x="15636" y="510540"/>
                  <a:pt x="0" y="494904"/>
                  <a:pt x="0" y="475615"/>
                </a:cubicBezTo>
                <a:cubicBezTo>
                  <a:pt x="0" y="456326"/>
                  <a:pt x="15636" y="440690"/>
                  <a:pt x="34925" y="440690"/>
                </a:cubicBezTo>
                <a:close/>
                <a:moveTo>
                  <a:pt x="216354" y="220345"/>
                </a:moveTo>
                <a:cubicBezTo>
                  <a:pt x="235643" y="220345"/>
                  <a:pt x="251279" y="235981"/>
                  <a:pt x="251279" y="255270"/>
                </a:cubicBezTo>
                <a:cubicBezTo>
                  <a:pt x="251279" y="274559"/>
                  <a:pt x="235643" y="290195"/>
                  <a:pt x="216354" y="290195"/>
                </a:cubicBezTo>
                <a:cubicBezTo>
                  <a:pt x="197065" y="290195"/>
                  <a:pt x="181429" y="274559"/>
                  <a:pt x="181429" y="255270"/>
                </a:cubicBezTo>
                <a:cubicBezTo>
                  <a:pt x="181429" y="235981"/>
                  <a:pt x="197065" y="220345"/>
                  <a:pt x="216354" y="220345"/>
                </a:cubicBezTo>
                <a:close/>
                <a:moveTo>
                  <a:pt x="34925" y="220345"/>
                </a:moveTo>
                <a:cubicBezTo>
                  <a:pt x="54214" y="220345"/>
                  <a:pt x="69850" y="235981"/>
                  <a:pt x="69850" y="255270"/>
                </a:cubicBezTo>
                <a:cubicBezTo>
                  <a:pt x="69850" y="274559"/>
                  <a:pt x="54214" y="290195"/>
                  <a:pt x="34925" y="290195"/>
                </a:cubicBezTo>
                <a:cubicBezTo>
                  <a:pt x="15636" y="290195"/>
                  <a:pt x="0" y="274559"/>
                  <a:pt x="0" y="255270"/>
                </a:cubicBezTo>
                <a:cubicBezTo>
                  <a:pt x="0" y="235981"/>
                  <a:pt x="15636" y="220345"/>
                  <a:pt x="34925" y="220345"/>
                </a:cubicBezTo>
                <a:close/>
                <a:moveTo>
                  <a:pt x="216354" y="0"/>
                </a:moveTo>
                <a:cubicBezTo>
                  <a:pt x="235643" y="0"/>
                  <a:pt x="251279" y="15636"/>
                  <a:pt x="251279" y="34925"/>
                </a:cubicBezTo>
                <a:cubicBezTo>
                  <a:pt x="251279" y="54214"/>
                  <a:pt x="235643" y="69850"/>
                  <a:pt x="216354" y="69850"/>
                </a:cubicBezTo>
                <a:cubicBezTo>
                  <a:pt x="197065" y="69850"/>
                  <a:pt x="181429" y="54214"/>
                  <a:pt x="181429" y="34925"/>
                </a:cubicBezTo>
                <a:cubicBezTo>
                  <a:pt x="181429" y="15636"/>
                  <a:pt x="197065" y="0"/>
                  <a:pt x="216354" y="0"/>
                </a:cubicBezTo>
                <a:close/>
                <a:moveTo>
                  <a:pt x="34925" y="0"/>
                </a:moveTo>
                <a:cubicBezTo>
                  <a:pt x="54214" y="0"/>
                  <a:pt x="69850" y="15636"/>
                  <a:pt x="69850" y="34925"/>
                </a:cubicBezTo>
                <a:cubicBezTo>
                  <a:pt x="69850" y="54214"/>
                  <a:pt x="54214" y="69850"/>
                  <a:pt x="34925" y="69850"/>
                </a:cubicBezTo>
                <a:cubicBezTo>
                  <a:pt x="15636" y="69850"/>
                  <a:pt x="0" y="54214"/>
                  <a:pt x="0" y="34925"/>
                </a:cubicBezTo>
                <a:cubicBezTo>
                  <a:pt x="0" y="15636"/>
                  <a:pt x="15636" y="0"/>
                  <a:pt x="3492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任意多边形: 形状 10"/>
          <p:cNvSpPr/>
          <p:nvPr userDrawn="1">
            <p:custDataLst>
              <p:tags r:id="rId15"/>
            </p:custDataLst>
          </p:nvPr>
        </p:nvSpPr>
        <p:spPr>
          <a:xfrm>
            <a:off x="7683052" y="1420813"/>
            <a:ext cx="251279" cy="1171575"/>
          </a:xfrm>
          <a:custGeom>
            <a:avLst/>
            <a:gdLst>
              <a:gd name="connsiteX0" fmla="*/ 216354 w 251279"/>
              <a:gd name="connsiteY0" fmla="*/ 1101725 h 1171575"/>
              <a:gd name="connsiteX1" fmla="*/ 251279 w 251279"/>
              <a:gd name="connsiteY1" fmla="*/ 1136650 h 1171575"/>
              <a:gd name="connsiteX2" fmla="*/ 216354 w 251279"/>
              <a:gd name="connsiteY2" fmla="*/ 1171575 h 1171575"/>
              <a:gd name="connsiteX3" fmla="*/ 181429 w 251279"/>
              <a:gd name="connsiteY3" fmla="*/ 1136650 h 1171575"/>
              <a:gd name="connsiteX4" fmla="*/ 216354 w 251279"/>
              <a:gd name="connsiteY4" fmla="*/ 1101725 h 1171575"/>
              <a:gd name="connsiteX5" fmla="*/ 34925 w 251279"/>
              <a:gd name="connsiteY5" fmla="*/ 1101725 h 1171575"/>
              <a:gd name="connsiteX6" fmla="*/ 69850 w 251279"/>
              <a:gd name="connsiteY6" fmla="*/ 1136650 h 1171575"/>
              <a:gd name="connsiteX7" fmla="*/ 34925 w 251279"/>
              <a:gd name="connsiteY7" fmla="*/ 1171575 h 1171575"/>
              <a:gd name="connsiteX8" fmla="*/ 0 w 251279"/>
              <a:gd name="connsiteY8" fmla="*/ 1136650 h 1171575"/>
              <a:gd name="connsiteX9" fmla="*/ 34925 w 251279"/>
              <a:gd name="connsiteY9" fmla="*/ 1101725 h 1171575"/>
              <a:gd name="connsiteX10" fmla="*/ 216354 w 251279"/>
              <a:gd name="connsiteY10" fmla="*/ 881380 h 1171575"/>
              <a:gd name="connsiteX11" fmla="*/ 251279 w 251279"/>
              <a:gd name="connsiteY11" fmla="*/ 916305 h 1171575"/>
              <a:gd name="connsiteX12" fmla="*/ 216354 w 251279"/>
              <a:gd name="connsiteY12" fmla="*/ 951230 h 1171575"/>
              <a:gd name="connsiteX13" fmla="*/ 181429 w 251279"/>
              <a:gd name="connsiteY13" fmla="*/ 916305 h 1171575"/>
              <a:gd name="connsiteX14" fmla="*/ 216354 w 251279"/>
              <a:gd name="connsiteY14" fmla="*/ 881380 h 1171575"/>
              <a:gd name="connsiteX15" fmla="*/ 34925 w 251279"/>
              <a:gd name="connsiteY15" fmla="*/ 881380 h 1171575"/>
              <a:gd name="connsiteX16" fmla="*/ 69850 w 251279"/>
              <a:gd name="connsiteY16" fmla="*/ 916305 h 1171575"/>
              <a:gd name="connsiteX17" fmla="*/ 34925 w 251279"/>
              <a:gd name="connsiteY17" fmla="*/ 951230 h 1171575"/>
              <a:gd name="connsiteX18" fmla="*/ 0 w 251279"/>
              <a:gd name="connsiteY18" fmla="*/ 916305 h 1171575"/>
              <a:gd name="connsiteX19" fmla="*/ 34925 w 251279"/>
              <a:gd name="connsiteY19" fmla="*/ 881380 h 1171575"/>
              <a:gd name="connsiteX20" fmla="*/ 216354 w 251279"/>
              <a:gd name="connsiteY20" fmla="*/ 661035 h 1171575"/>
              <a:gd name="connsiteX21" fmla="*/ 251279 w 251279"/>
              <a:gd name="connsiteY21" fmla="*/ 695960 h 1171575"/>
              <a:gd name="connsiteX22" fmla="*/ 216354 w 251279"/>
              <a:gd name="connsiteY22" fmla="*/ 730885 h 1171575"/>
              <a:gd name="connsiteX23" fmla="*/ 181429 w 251279"/>
              <a:gd name="connsiteY23" fmla="*/ 695960 h 1171575"/>
              <a:gd name="connsiteX24" fmla="*/ 216354 w 251279"/>
              <a:gd name="connsiteY24" fmla="*/ 661035 h 1171575"/>
              <a:gd name="connsiteX25" fmla="*/ 34925 w 251279"/>
              <a:gd name="connsiteY25" fmla="*/ 661035 h 1171575"/>
              <a:gd name="connsiteX26" fmla="*/ 69850 w 251279"/>
              <a:gd name="connsiteY26" fmla="*/ 695960 h 1171575"/>
              <a:gd name="connsiteX27" fmla="*/ 34925 w 251279"/>
              <a:gd name="connsiteY27" fmla="*/ 730885 h 1171575"/>
              <a:gd name="connsiteX28" fmla="*/ 0 w 251279"/>
              <a:gd name="connsiteY28" fmla="*/ 695960 h 1171575"/>
              <a:gd name="connsiteX29" fmla="*/ 34925 w 251279"/>
              <a:gd name="connsiteY29" fmla="*/ 661035 h 1171575"/>
              <a:gd name="connsiteX30" fmla="*/ 216354 w 251279"/>
              <a:gd name="connsiteY30" fmla="*/ 440690 h 1171575"/>
              <a:gd name="connsiteX31" fmla="*/ 251279 w 251279"/>
              <a:gd name="connsiteY31" fmla="*/ 475615 h 1171575"/>
              <a:gd name="connsiteX32" fmla="*/ 216354 w 251279"/>
              <a:gd name="connsiteY32" fmla="*/ 510540 h 1171575"/>
              <a:gd name="connsiteX33" fmla="*/ 181429 w 251279"/>
              <a:gd name="connsiteY33" fmla="*/ 475615 h 1171575"/>
              <a:gd name="connsiteX34" fmla="*/ 216354 w 251279"/>
              <a:gd name="connsiteY34" fmla="*/ 440690 h 1171575"/>
              <a:gd name="connsiteX35" fmla="*/ 34925 w 251279"/>
              <a:gd name="connsiteY35" fmla="*/ 440690 h 1171575"/>
              <a:gd name="connsiteX36" fmla="*/ 69850 w 251279"/>
              <a:gd name="connsiteY36" fmla="*/ 475615 h 1171575"/>
              <a:gd name="connsiteX37" fmla="*/ 34925 w 251279"/>
              <a:gd name="connsiteY37" fmla="*/ 510540 h 1171575"/>
              <a:gd name="connsiteX38" fmla="*/ 0 w 251279"/>
              <a:gd name="connsiteY38" fmla="*/ 475615 h 1171575"/>
              <a:gd name="connsiteX39" fmla="*/ 34925 w 251279"/>
              <a:gd name="connsiteY39" fmla="*/ 440690 h 1171575"/>
              <a:gd name="connsiteX40" fmla="*/ 216354 w 251279"/>
              <a:gd name="connsiteY40" fmla="*/ 220345 h 1171575"/>
              <a:gd name="connsiteX41" fmla="*/ 251279 w 251279"/>
              <a:gd name="connsiteY41" fmla="*/ 255270 h 1171575"/>
              <a:gd name="connsiteX42" fmla="*/ 216354 w 251279"/>
              <a:gd name="connsiteY42" fmla="*/ 290195 h 1171575"/>
              <a:gd name="connsiteX43" fmla="*/ 181429 w 251279"/>
              <a:gd name="connsiteY43" fmla="*/ 255270 h 1171575"/>
              <a:gd name="connsiteX44" fmla="*/ 216354 w 251279"/>
              <a:gd name="connsiteY44" fmla="*/ 220345 h 1171575"/>
              <a:gd name="connsiteX45" fmla="*/ 34925 w 251279"/>
              <a:gd name="connsiteY45" fmla="*/ 220345 h 1171575"/>
              <a:gd name="connsiteX46" fmla="*/ 69850 w 251279"/>
              <a:gd name="connsiteY46" fmla="*/ 255270 h 1171575"/>
              <a:gd name="connsiteX47" fmla="*/ 34925 w 251279"/>
              <a:gd name="connsiteY47" fmla="*/ 290195 h 1171575"/>
              <a:gd name="connsiteX48" fmla="*/ 0 w 251279"/>
              <a:gd name="connsiteY48" fmla="*/ 255270 h 1171575"/>
              <a:gd name="connsiteX49" fmla="*/ 34925 w 251279"/>
              <a:gd name="connsiteY49" fmla="*/ 220345 h 1171575"/>
              <a:gd name="connsiteX50" fmla="*/ 216354 w 251279"/>
              <a:gd name="connsiteY50" fmla="*/ 0 h 1171575"/>
              <a:gd name="connsiteX51" fmla="*/ 251279 w 251279"/>
              <a:gd name="connsiteY51" fmla="*/ 34925 h 1171575"/>
              <a:gd name="connsiteX52" fmla="*/ 216354 w 251279"/>
              <a:gd name="connsiteY52" fmla="*/ 69850 h 1171575"/>
              <a:gd name="connsiteX53" fmla="*/ 181429 w 251279"/>
              <a:gd name="connsiteY53" fmla="*/ 34925 h 1171575"/>
              <a:gd name="connsiteX54" fmla="*/ 216354 w 251279"/>
              <a:gd name="connsiteY54" fmla="*/ 0 h 1171575"/>
              <a:gd name="connsiteX55" fmla="*/ 34925 w 251279"/>
              <a:gd name="connsiteY55" fmla="*/ 0 h 1171575"/>
              <a:gd name="connsiteX56" fmla="*/ 69850 w 251279"/>
              <a:gd name="connsiteY56" fmla="*/ 34925 h 1171575"/>
              <a:gd name="connsiteX57" fmla="*/ 34925 w 251279"/>
              <a:gd name="connsiteY57" fmla="*/ 69850 h 1171575"/>
              <a:gd name="connsiteX58" fmla="*/ 0 w 251279"/>
              <a:gd name="connsiteY58" fmla="*/ 34925 h 1171575"/>
              <a:gd name="connsiteX59" fmla="*/ 34925 w 251279"/>
              <a:gd name="connsiteY59" fmla="*/ 0 h 1171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251279" h="1171575">
                <a:moveTo>
                  <a:pt x="216354" y="1101725"/>
                </a:moveTo>
                <a:cubicBezTo>
                  <a:pt x="235643" y="1101725"/>
                  <a:pt x="251279" y="1117361"/>
                  <a:pt x="251279" y="1136650"/>
                </a:cubicBezTo>
                <a:cubicBezTo>
                  <a:pt x="251279" y="1155939"/>
                  <a:pt x="235643" y="1171575"/>
                  <a:pt x="216354" y="1171575"/>
                </a:cubicBezTo>
                <a:cubicBezTo>
                  <a:pt x="197065" y="1171575"/>
                  <a:pt x="181429" y="1155939"/>
                  <a:pt x="181429" y="1136650"/>
                </a:cubicBezTo>
                <a:cubicBezTo>
                  <a:pt x="181429" y="1117361"/>
                  <a:pt x="197065" y="1101725"/>
                  <a:pt x="216354" y="1101725"/>
                </a:cubicBezTo>
                <a:close/>
                <a:moveTo>
                  <a:pt x="34925" y="1101725"/>
                </a:moveTo>
                <a:cubicBezTo>
                  <a:pt x="54214" y="1101725"/>
                  <a:pt x="69850" y="1117361"/>
                  <a:pt x="69850" y="1136650"/>
                </a:cubicBezTo>
                <a:cubicBezTo>
                  <a:pt x="69850" y="1155939"/>
                  <a:pt x="54214" y="1171575"/>
                  <a:pt x="34925" y="1171575"/>
                </a:cubicBezTo>
                <a:cubicBezTo>
                  <a:pt x="15636" y="1171575"/>
                  <a:pt x="0" y="1155939"/>
                  <a:pt x="0" y="1136650"/>
                </a:cubicBezTo>
                <a:cubicBezTo>
                  <a:pt x="0" y="1117361"/>
                  <a:pt x="15636" y="1101725"/>
                  <a:pt x="34925" y="1101725"/>
                </a:cubicBezTo>
                <a:close/>
                <a:moveTo>
                  <a:pt x="216354" y="881380"/>
                </a:moveTo>
                <a:cubicBezTo>
                  <a:pt x="235643" y="881380"/>
                  <a:pt x="251279" y="897016"/>
                  <a:pt x="251279" y="916305"/>
                </a:cubicBezTo>
                <a:cubicBezTo>
                  <a:pt x="251279" y="935594"/>
                  <a:pt x="235643" y="951230"/>
                  <a:pt x="216354" y="951230"/>
                </a:cubicBezTo>
                <a:cubicBezTo>
                  <a:pt x="197065" y="951230"/>
                  <a:pt x="181429" y="935594"/>
                  <a:pt x="181429" y="916305"/>
                </a:cubicBezTo>
                <a:cubicBezTo>
                  <a:pt x="181429" y="897016"/>
                  <a:pt x="197065" y="881380"/>
                  <a:pt x="216354" y="881380"/>
                </a:cubicBezTo>
                <a:close/>
                <a:moveTo>
                  <a:pt x="34925" y="881380"/>
                </a:moveTo>
                <a:cubicBezTo>
                  <a:pt x="54214" y="881380"/>
                  <a:pt x="69850" y="897016"/>
                  <a:pt x="69850" y="916305"/>
                </a:cubicBezTo>
                <a:cubicBezTo>
                  <a:pt x="69850" y="935594"/>
                  <a:pt x="54214" y="951230"/>
                  <a:pt x="34925" y="951230"/>
                </a:cubicBezTo>
                <a:cubicBezTo>
                  <a:pt x="15636" y="951230"/>
                  <a:pt x="0" y="935594"/>
                  <a:pt x="0" y="916305"/>
                </a:cubicBezTo>
                <a:cubicBezTo>
                  <a:pt x="0" y="897016"/>
                  <a:pt x="15636" y="881380"/>
                  <a:pt x="34925" y="881380"/>
                </a:cubicBezTo>
                <a:close/>
                <a:moveTo>
                  <a:pt x="216354" y="661035"/>
                </a:moveTo>
                <a:cubicBezTo>
                  <a:pt x="235643" y="661035"/>
                  <a:pt x="251279" y="676671"/>
                  <a:pt x="251279" y="695960"/>
                </a:cubicBezTo>
                <a:cubicBezTo>
                  <a:pt x="251279" y="715249"/>
                  <a:pt x="235643" y="730885"/>
                  <a:pt x="216354" y="730885"/>
                </a:cubicBezTo>
                <a:cubicBezTo>
                  <a:pt x="197065" y="730885"/>
                  <a:pt x="181429" y="715249"/>
                  <a:pt x="181429" y="695960"/>
                </a:cubicBezTo>
                <a:cubicBezTo>
                  <a:pt x="181429" y="676671"/>
                  <a:pt x="197065" y="661035"/>
                  <a:pt x="216354" y="661035"/>
                </a:cubicBezTo>
                <a:close/>
                <a:moveTo>
                  <a:pt x="34925" y="661035"/>
                </a:moveTo>
                <a:cubicBezTo>
                  <a:pt x="54214" y="661035"/>
                  <a:pt x="69850" y="676671"/>
                  <a:pt x="69850" y="695960"/>
                </a:cubicBezTo>
                <a:cubicBezTo>
                  <a:pt x="69850" y="715249"/>
                  <a:pt x="54214" y="730885"/>
                  <a:pt x="34925" y="730885"/>
                </a:cubicBezTo>
                <a:cubicBezTo>
                  <a:pt x="15636" y="730885"/>
                  <a:pt x="0" y="715249"/>
                  <a:pt x="0" y="695960"/>
                </a:cubicBezTo>
                <a:cubicBezTo>
                  <a:pt x="0" y="676671"/>
                  <a:pt x="15636" y="661035"/>
                  <a:pt x="34925" y="661035"/>
                </a:cubicBezTo>
                <a:close/>
                <a:moveTo>
                  <a:pt x="216354" y="440690"/>
                </a:moveTo>
                <a:cubicBezTo>
                  <a:pt x="235643" y="440690"/>
                  <a:pt x="251279" y="456326"/>
                  <a:pt x="251279" y="475615"/>
                </a:cubicBezTo>
                <a:cubicBezTo>
                  <a:pt x="251279" y="494904"/>
                  <a:pt x="235643" y="510540"/>
                  <a:pt x="216354" y="510540"/>
                </a:cubicBezTo>
                <a:cubicBezTo>
                  <a:pt x="197065" y="510540"/>
                  <a:pt x="181429" y="494904"/>
                  <a:pt x="181429" y="475615"/>
                </a:cubicBezTo>
                <a:cubicBezTo>
                  <a:pt x="181429" y="456326"/>
                  <a:pt x="197065" y="440690"/>
                  <a:pt x="216354" y="440690"/>
                </a:cubicBezTo>
                <a:close/>
                <a:moveTo>
                  <a:pt x="34925" y="440690"/>
                </a:moveTo>
                <a:cubicBezTo>
                  <a:pt x="54214" y="440690"/>
                  <a:pt x="69850" y="456326"/>
                  <a:pt x="69850" y="475615"/>
                </a:cubicBezTo>
                <a:cubicBezTo>
                  <a:pt x="69850" y="494904"/>
                  <a:pt x="54214" y="510540"/>
                  <a:pt x="34925" y="510540"/>
                </a:cubicBezTo>
                <a:cubicBezTo>
                  <a:pt x="15636" y="510540"/>
                  <a:pt x="0" y="494904"/>
                  <a:pt x="0" y="475615"/>
                </a:cubicBezTo>
                <a:cubicBezTo>
                  <a:pt x="0" y="456326"/>
                  <a:pt x="15636" y="440690"/>
                  <a:pt x="34925" y="440690"/>
                </a:cubicBezTo>
                <a:close/>
                <a:moveTo>
                  <a:pt x="216354" y="220345"/>
                </a:moveTo>
                <a:cubicBezTo>
                  <a:pt x="235643" y="220345"/>
                  <a:pt x="251279" y="235981"/>
                  <a:pt x="251279" y="255270"/>
                </a:cubicBezTo>
                <a:cubicBezTo>
                  <a:pt x="251279" y="274559"/>
                  <a:pt x="235643" y="290195"/>
                  <a:pt x="216354" y="290195"/>
                </a:cubicBezTo>
                <a:cubicBezTo>
                  <a:pt x="197065" y="290195"/>
                  <a:pt x="181429" y="274559"/>
                  <a:pt x="181429" y="255270"/>
                </a:cubicBezTo>
                <a:cubicBezTo>
                  <a:pt x="181429" y="235981"/>
                  <a:pt x="197065" y="220345"/>
                  <a:pt x="216354" y="220345"/>
                </a:cubicBezTo>
                <a:close/>
                <a:moveTo>
                  <a:pt x="34925" y="220345"/>
                </a:moveTo>
                <a:cubicBezTo>
                  <a:pt x="54214" y="220345"/>
                  <a:pt x="69850" y="235981"/>
                  <a:pt x="69850" y="255270"/>
                </a:cubicBezTo>
                <a:cubicBezTo>
                  <a:pt x="69850" y="274559"/>
                  <a:pt x="54214" y="290195"/>
                  <a:pt x="34925" y="290195"/>
                </a:cubicBezTo>
                <a:cubicBezTo>
                  <a:pt x="15636" y="290195"/>
                  <a:pt x="0" y="274559"/>
                  <a:pt x="0" y="255270"/>
                </a:cubicBezTo>
                <a:cubicBezTo>
                  <a:pt x="0" y="235981"/>
                  <a:pt x="15636" y="220345"/>
                  <a:pt x="34925" y="220345"/>
                </a:cubicBezTo>
                <a:close/>
                <a:moveTo>
                  <a:pt x="216354" y="0"/>
                </a:moveTo>
                <a:cubicBezTo>
                  <a:pt x="235643" y="0"/>
                  <a:pt x="251279" y="15636"/>
                  <a:pt x="251279" y="34925"/>
                </a:cubicBezTo>
                <a:cubicBezTo>
                  <a:pt x="251279" y="54214"/>
                  <a:pt x="235643" y="69850"/>
                  <a:pt x="216354" y="69850"/>
                </a:cubicBezTo>
                <a:cubicBezTo>
                  <a:pt x="197065" y="69850"/>
                  <a:pt x="181429" y="54214"/>
                  <a:pt x="181429" y="34925"/>
                </a:cubicBezTo>
                <a:cubicBezTo>
                  <a:pt x="181429" y="15636"/>
                  <a:pt x="197065" y="0"/>
                  <a:pt x="216354" y="0"/>
                </a:cubicBezTo>
                <a:close/>
                <a:moveTo>
                  <a:pt x="34925" y="0"/>
                </a:moveTo>
                <a:cubicBezTo>
                  <a:pt x="54214" y="0"/>
                  <a:pt x="69850" y="15636"/>
                  <a:pt x="69850" y="34925"/>
                </a:cubicBezTo>
                <a:cubicBezTo>
                  <a:pt x="69850" y="54214"/>
                  <a:pt x="54214" y="69850"/>
                  <a:pt x="34925" y="69850"/>
                </a:cubicBezTo>
                <a:cubicBezTo>
                  <a:pt x="15636" y="69850"/>
                  <a:pt x="0" y="54214"/>
                  <a:pt x="0" y="34925"/>
                </a:cubicBezTo>
                <a:cubicBezTo>
                  <a:pt x="0" y="15636"/>
                  <a:pt x="15636" y="0"/>
                  <a:pt x="34925" y="0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r:embed="rId17"/>
          <a:srcRect/>
          <a:stretch>
            <a:fillRect/>
          </a:stretch>
        </p:blipFill>
        <p:spPr>
          <a:xfrm>
            <a:off x="7275529" y="1345471"/>
            <a:ext cx="4077673" cy="4540979"/>
          </a:xfrm>
          <a:custGeom>
            <a:avLst/>
            <a:gdLst>
              <a:gd name="connsiteX0" fmla="*/ 872481 w 4077673"/>
              <a:gd name="connsiteY0" fmla="*/ 392842 h 4540979"/>
              <a:gd name="connsiteX1" fmla="*/ 872481 w 4077673"/>
              <a:gd name="connsiteY1" fmla="*/ 850042 h 4540979"/>
              <a:gd name="connsiteX2" fmla="*/ 1430321 w 4077673"/>
              <a:gd name="connsiteY2" fmla="*/ 850042 h 4540979"/>
              <a:gd name="connsiteX3" fmla="*/ 1430321 w 4077673"/>
              <a:gd name="connsiteY3" fmla="*/ 392842 h 4540979"/>
              <a:gd name="connsiteX4" fmla="*/ 0 w 4077673"/>
              <a:gd name="connsiteY4" fmla="*/ 0 h 4540979"/>
              <a:gd name="connsiteX5" fmla="*/ 4077673 w 4077673"/>
              <a:gd name="connsiteY5" fmla="*/ 0 h 4540979"/>
              <a:gd name="connsiteX6" fmla="*/ 4077673 w 4077673"/>
              <a:gd name="connsiteY6" fmla="*/ 4540979 h 4540979"/>
              <a:gd name="connsiteX7" fmla="*/ 0 w 4077673"/>
              <a:gd name="connsiteY7" fmla="*/ 4540979 h 4540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77673" h="4540979">
                <a:moveTo>
                  <a:pt x="872481" y="392842"/>
                </a:moveTo>
                <a:lnTo>
                  <a:pt x="872481" y="850042"/>
                </a:lnTo>
                <a:lnTo>
                  <a:pt x="1430321" y="850042"/>
                </a:lnTo>
                <a:lnTo>
                  <a:pt x="1430321" y="392842"/>
                </a:lnTo>
                <a:close/>
                <a:moveTo>
                  <a:pt x="0" y="0"/>
                </a:moveTo>
                <a:lnTo>
                  <a:pt x="4077673" y="0"/>
                </a:lnTo>
                <a:lnTo>
                  <a:pt x="4077673" y="4540979"/>
                </a:lnTo>
                <a:lnTo>
                  <a:pt x="0" y="4540979"/>
                </a:lnTo>
                <a:close/>
              </a:path>
            </a:pathLst>
          </a:custGeom>
        </p:spPr>
      </p:pic>
      <p:sp>
        <p:nvSpPr>
          <p:cNvPr id="19" name="任意多边形: 形状 18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1841500" cy="1400361"/>
          </a:xfrm>
          <a:custGeom>
            <a:avLst/>
            <a:gdLst>
              <a:gd name="connsiteX0" fmla="*/ 0 w 1066800"/>
              <a:gd name="connsiteY0" fmla="*/ 0 h 806505"/>
              <a:gd name="connsiteX1" fmla="*/ 1061262 w 1066800"/>
              <a:gd name="connsiteY1" fmla="*/ 0 h 806505"/>
              <a:gd name="connsiteX2" fmla="*/ 1066794 w 1066800"/>
              <a:gd name="connsiteY2" fmla="*/ 51892 h 806505"/>
              <a:gd name="connsiteX3" fmla="*/ 1034964 w 1066800"/>
              <a:gd name="connsiteY3" fmla="*/ 170619 h 806505"/>
              <a:gd name="connsiteX4" fmla="*/ 383336 w 1066800"/>
              <a:gd name="connsiteY4" fmla="*/ 368648 h 806505"/>
              <a:gd name="connsiteX5" fmla="*/ 284471 w 1066800"/>
              <a:gd name="connsiteY5" fmla="*/ 746698 h 806505"/>
              <a:gd name="connsiteX6" fmla="*/ 59325 w 1066800"/>
              <a:gd name="connsiteY6" fmla="*/ 804615 h 806505"/>
              <a:gd name="connsiteX7" fmla="*/ 0 w 1066800"/>
              <a:gd name="connsiteY7" fmla="*/ 795808 h 8065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66800" h="806505">
                <a:moveTo>
                  <a:pt x="0" y="0"/>
                </a:moveTo>
                <a:lnTo>
                  <a:pt x="1061262" y="0"/>
                </a:lnTo>
                <a:lnTo>
                  <a:pt x="1066794" y="51892"/>
                </a:lnTo>
                <a:cubicBezTo>
                  <a:pt x="1067082" y="97511"/>
                  <a:pt x="1057344" y="138373"/>
                  <a:pt x="1034964" y="170619"/>
                </a:cubicBezTo>
                <a:cubicBezTo>
                  <a:pt x="919026" y="337661"/>
                  <a:pt x="539239" y="164830"/>
                  <a:pt x="383336" y="368648"/>
                </a:cubicBezTo>
                <a:cubicBezTo>
                  <a:pt x="281513" y="501767"/>
                  <a:pt x="390085" y="645325"/>
                  <a:pt x="284471" y="746698"/>
                </a:cubicBezTo>
                <a:cubicBezTo>
                  <a:pt x="229616" y="799345"/>
                  <a:pt x="146919" y="811884"/>
                  <a:pt x="59325" y="804615"/>
                </a:cubicBezTo>
                <a:lnTo>
                  <a:pt x="0" y="795808"/>
                </a:lnTo>
                <a:close/>
              </a:path>
            </a:pathLst>
          </a:custGeom>
          <a:solidFill>
            <a:schemeClr val="accent1">
              <a:alpha val="10000"/>
            </a:schemeClr>
          </a:solidFill>
          <a:ln w="1985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image" Target="../media/image2.png"/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8" Type="http://schemas.openxmlformats.org/officeDocument/2006/relationships/theme" Target="../theme/theme2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2.xml"/><Relationship Id="rId8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0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8" Type="http://schemas.openxmlformats.org/officeDocument/2006/relationships/theme" Target="../theme/theme3.xml"/><Relationship Id="rId17" Type="http://schemas.openxmlformats.org/officeDocument/2006/relationships/tags" Target="../tags/tag124.xml"/><Relationship Id="rId16" Type="http://schemas.openxmlformats.org/officeDocument/2006/relationships/tags" Target="../tags/tag123.xml"/><Relationship Id="rId15" Type="http://schemas.openxmlformats.org/officeDocument/2006/relationships/tags" Target="../tags/tag122.xml"/><Relationship Id="rId14" Type="http://schemas.openxmlformats.org/officeDocument/2006/relationships/tags" Target="../tags/tag121.xml"/><Relationship Id="rId13" Type="http://schemas.openxmlformats.org/officeDocument/2006/relationships/tags" Target="../tags/tag120.xml"/><Relationship Id="rId12" Type="http://schemas.openxmlformats.org/officeDocument/2006/relationships/tags" Target="../tags/tag119.xml"/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3.xml"/><Relationship Id="rId8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7.xml"/><Relationship Id="rId23" Type="http://schemas.openxmlformats.org/officeDocument/2006/relationships/theme" Target="../theme/theme4.xml"/><Relationship Id="rId22" Type="http://schemas.openxmlformats.org/officeDocument/2006/relationships/tags" Target="../tags/tag219.xml"/><Relationship Id="rId21" Type="http://schemas.openxmlformats.org/officeDocument/2006/relationships/tags" Target="../tags/tag218.xml"/><Relationship Id="rId20" Type="http://schemas.openxmlformats.org/officeDocument/2006/relationships/tags" Target="../tags/tag217.xml"/><Relationship Id="rId2" Type="http://schemas.openxmlformats.org/officeDocument/2006/relationships/slideLayout" Target="../slideLayouts/slideLayout26.xml"/><Relationship Id="rId19" Type="http://schemas.openxmlformats.org/officeDocument/2006/relationships/tags" Target="../tags/tag216.xml"/><Relationship Id="rId18" Type="http://schemas.openxmlformats.org/officeDocument/2006/relationships/tags" Target="../tags/tag215.xml"/><Relationship Id="rId17" Type="http://schemas.openxmlformats.org/officeDocument/2006/relationships/tags" Target="../tags/tag214.xml"/><Relationship Id="rId16" Type="http://schemas.microsoft.com/office/2007/relationships/hdphoto" Target="../media/image8.wdp"/><Relationship Id="rId15" Type="http://schemas.openxmlformats.org/officeDocument/2006/relationships/image" Target="../media/image7.png"/><Relationship Id="rId14" Type="http://schemas.openxmlformats.org/officeDocument/2006/relationships/tags" Target="../tags/tag213.xml"/><Relationship Id="rId13" Type="http://schemas.openxmlformats.org/officeDocument/2006/relationships/tags" Target="../tags/tag212.xml"/><Relationship Id="rId12" Type="http://schemas.openxmlformats.org/officeDocument/2006/relationships/tags" Target="../tags/tag211.xml"/><Relationship Id="rId11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4.xml"/><Relationship Id="rId1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微信图片_20260123160306_345_29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624185" y="36195"/>
            <a:ext cx="1403985" cy="135572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3000">
                <a:schemeClr val="bg1">
                  <a:alpha val="0"/>
                </a:schemeClr>
              </a:gs>
              <a:gs pos="100000">
                <a:schemeClr val="accent1">
                  <a:alpha val="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23" name="任意多边形: 形状 22"/>
          <p:cNvSpPr/>
          <p:nvPr userDrawn="1">
            <p:custDataLst>
              <p:tags r:id="rId13"/>
            </p:custDataLst>
          </p:nvPr>
        </p:nvSpPr>
        <p:spPr>
          <a:xfrm>
            <a:off x="9829982" y="5852240"/>
            <a:ext cx="2362018" cy="1005760"/>
          </a:xfrm>
          <a:custGeom>
            <a:avLst/>
            <a:gdLst>
              <a:gd name="connsiteX0" fmla="*/ 2231160 w 2362018"/>
              <a:gd name="connsiteY0" fmla="*/ 1022 h 1005760"/>
              <a:gd name="connsiteX1" fmla="*/ 2348673 w 2362018"/>
              <a:gd name="connsiteY1" fmla="*/ 41573 h 1005760"/>
              <a:gd name="connsiteX2" fmla="*/ 2362018 w 2362018"/>
              <a:gd name="connsiteY2" fmla="*/ 53392 h 1005760"/>
              <a:gd name="connsiteX3" fmla="*/ 2362018 w 2362018"/>
              <a:gd name="connsiteY3" fmla="*/ 1005760 h 1005760"/>
              <a:gd name="connsiteX4" fmla="*/ 2699 w 2362018"/>
              <a:gd name="connsiteY4" fmla="*/ 1005760 h 1005760"/>
              <a:gd name="connsiteX5" fmla="*/ 0 w 2362018"/>
              <a:gd name="connsiteY5" fmla="*/ 991466 h 1005760"/>
              <a:gd name="connsiteX6" fmla="*/ 577888 w 2362018"/>
              <a:gd name="connsiteY6" fmla="*/ 701950 h 1005760"/>
              <a:gd name="connsiteX7" fmla="*/ 1145731 w 2362018"/>
              <a:gd name="connsiteY7" fmla="*/ 740048 h 1005760"/>
              <a:gd name="connsiteX8" fmla="*/ 1391959 w 2362018"/>
              <a:gd name="connsiteY8" fmla="*/ 351493 h 1005760"/>
              <a:gd name="connsiteX9" fmla="*/ 1824124 w 2362018"/>
              <a:gd name="connsiteY9" fmla="*/ 541956 h 1005760"/>
              <a:gd name="connsiteX10" fmla="*/ 2231160 w 2362018"/>
              <a:gd name="connsiteY10" fmla="*/ 1022 h 100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62018" h="1005760">
                <a:moveTo>
                  <a:pt x="2231160" y="1022"/>
                </a:moveTo>
                <a:cubicBezTo>
                  <a:pt x="2268140" y="-4214"/>
                  <a:pt x="2308316" y="10890"/>
                  <a:pt x="2348673" y="41573"/>
                </a:cubicBezTo>
                <a:lnTo>
                  <a:pt x="2362018" y="53392"/>
                </a:lnTo>
                <a:lnTo>
                  <a:pt x="2362018" y="1005760"/>
                </a:lnTo>
                <a:lnTo>
                  <a:pt x="2699" y="1005760"/>
                </a:lnTo>
                <a:lnTo>
                  <a:pt x="0" y="991466"/>
                </a:lnTo>
                <a:cubicBezTo>
                  <a:pt x="8640" y="841401"/>
                  <a:pt x="329407" y="700035"/>
                  <a:pt x="577888" y="701950"/>
                </a:cubicBezTo>
                <a:cubicBezTo>
                  <a:pt x="850620" y="704064"/>
                  <a:pt x="985291" y="878399"/>
                  <a:pt x="1145731" y="740048"/>
                </a:cubicBezTo>
                <a:cubicBezTo>
                  <a:pt x="1287986" y="617367"/>
                  <a:pt x="1263875" y="409776"/>
                  <a:pt x="1391959" y="351493"/>
                </a:cubicBezTo>
                <a:cubicBezTo>
                  <a:pt x="1552512" y="278425"/>
                  <a:pt x="1646008" y="579298"/>
                  <a:pt x="1824124" y="541956"/>
                </a:cubicBezTo>
                <a:cubicBezTo>
                  <a:pt x="2039260" y="496858"/>
                  <a:pt x="2055598" y="25893"/>
                  <a:pt x="2231160" y="1022"/>
                </a:cubicBezTo>
                <a:close/>
              </a:path>
            </a:pathLst>
          </a:custGeom>
          <a:solidFill>
            <a:schemeClr val="bg2">
              <a:lumMod val="90000"/>
              <a:alpha val="24000"/>
            </a:schemeClr>
          </a:solidFill>
          <a:ln w="412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 rotWithShape="1"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2000" contrast="2000"/>
                    </a14:imgEffect>
                    <a14:imgEffect>
                      <a14:saturation sat="13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10940042" y="5765325"/>
            <a:ext cx="1208516" cy="10033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9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1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5.xml"/><Relationship Id="rId8" Type="http://schemas.openxmlformats.org/officeDocument/2006/relationships/tags" Target="../tags/tag226.xml"/><Relationship Id="rId7" Type="http://schemas.openxmlformats.org/officeDocument/2006/relationships/image" Target="../media/image9.png"/><Relationship Id="rId6" Type="http://schemas.openxmlformats.org/officeDocument/2006/relationships/tags" Target="../tags/tag225.xml"/><Relationship Id="rId5" Type="http://schemas.openxmlformats.org/officeDocument/2006/relationships/tags" Target="../tags/tag224.xml"/><Relationship Id="rId4" Type="http://schemas.openxmlformats.org/officeDocument/2006/relationships/tags" Target="../tags/tag223.xml"/><Relationship Id="rId3" Type="http://schemas.openxmlformats.org/officeDocument/2006/relationships/tags" Target="../tags/tag222.xml"/><Relationship Id="rId2" Type="http://schemas.openxmlformats.org/officeDocument/2006/relationships/tags" Target="../tags/tag221.xml"/><Relationship Id="rId10" Type="http://schemas.openxmlformats.org/officeDocument/2006/relationships/notesSlide" Target="../notesSlides/notesSlide1.xml"/><Relationship Id="rId1" Type="http://schemas.openxmlformats.org/officeDocument/2006/relationships/tags" Target="../tags/tag220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35.xml"/><Relationship Id="rId8" Type="http://schemas.openxmlformats.org/officeDocument/2006/relationships/tags" Target="../tags/tag234.xml"/><Relationship Id="rId7" Type="http://schemas.openxmlformats.org/officeDocument/2006/relationships/tags" Target="../tags/tag233.xml"/><Relationship Id="rId6" Type="http://schemas.openxmlformats.org/officeDocument/2006/relationships/tags" Target="../tags/tag232.xml"/><Relationship Id="rId5" Type="http://schemas.openxmlformats.org/officeDocument/2006/relationships/tags" Target="../tags/tag231.xml"/><Relationship Id="rId41" Type="http://schemas.openxmlformats.org/officeDocument/2006/relationships/notesSlide" Target="../notesSlides/notesSlide2.xml"/><Relationship Id="rId40" Type="http://schemas.openxmlformats.org/officeDocument/2006/relationships/slideLayout" Target="../slideLayouts/slideLayout26.xml"/><Relationship Id="rId4" Type="http://schemas.openxmlformats.org/officeDocument/2006/relationships/tags" Target="../tags/tag230.xml"/><Relationship Id="rId39" Type="http://schemas.openxmlformats.org/officeDocument/2006/relationships/tags" Target="../tags/tag263.xml"/><Relationship Id="rId38" Type="http://schemas.openxmlformats.org/officeDocument/2006/relationships/image" Target="../media/image9.png"/><Relationship Id="rId37" Type="http://schemas.openxmlformats.org/officeDocument/2006/relationships/image" Target="../media/image10.png"/><Relationship Id="rId36" Type="http://schemas.openxmlformats.org/officeDocument/2006/relationships/tags" Target="../tags/tag262.xml"/><Relationship Id="rId35" Type="http://schemas.openxmlformats.org/officeDocument/2006/relationships/tags" Target="../tags/tag261.xml"/><Relationship Id="rId34" Type="http://schemas.openxmlformats.org/officeDocument/2006/relationships/tags" Target="../tags/tag260.xml"/><Relationship Id="rId33" Type="http://schemas.openxmlformats.org/officeDocument/2006/relationships/tags" Target="../tags/tag259.xml"/><Relationship Id="rId32" Type="http://schemas.openxmlformats.org/officeDocument/2006/relationships/tags" Target="../tags/tag258.xml"/><Relationship Id="rId31" Type="http://schemas.openxmlformats.org/officeDocument/2006/relationships/tags" Target="../tags/tag257.xml"/><Relationship Id="rId30" Type="http://schemas.openxmlformats.org/officeDocument/2006/relationships/tags" Target="../tags/tag256.xml"/><Relationship Id="rId3" Type="http://schemas.openxmlformats.org/officeDocument/2006/relationships/tags" Target="../tags/tag229.xml"/><Relationship Id="rId29" Type="http://schemas.openxmlformats.org/officeDocument/2006/relationships/tags" Target="../tags/tag255.xml"/><Relationship Id="rId28" Type="http://schemas.openxmlformats.org/officeDocument/2006/relationships/tags" Target="../tags/tag254.xml"/><Relationship Id="rId27" Type="http://schemas.openxmlformats.org/officeDocument/2006/relationships/tags" Target="../tags/tag253.xml"/><Relationship Id="rId26" Type="http://schemas.openxmlformats.org/officeDocument/2006/relationships/tags" Target="../tags/tag252.xml"/><Relationship Id="rId25" Type="http://schemas.openxmlformats.org/officeDocument/2006/relationships/tags" Target="../tags/tag251.xml"/><Relationship Id="rId24" Type="http://schemas.openxmlformats.org/officeDocument/2006/relationships/tags" Target="../tags/tag250.xml"/><Relationship Id="rId23" Type="http://schemas.openxmlformats.org/officeDocument/2006/relationships/tags" Target="../tags/tag249.xml"/><Relationship Id="rId22" Type="http://schemas.openxmlformats.org/officeDocument/2006/relationships/tags" Target="../tags/tag248.xml"/><Relationship Id="rId21" Type="http://schemas.openxmlformats.org/officeDocument/2006/relationships/tags" Target="../tags/tag247.xml"/><Relationship Id="rId20" Type="http://schemas.openxmlformats.org/officeDocument/2006/relationships/tags" Target="../tags/tag246.xml"/><Relationship Id="rId2" Type="http://schemas.openxmlformats.org/officeDocument/2006/relationships/tags" Target="../tags/tag228.xml"/><Relationship Id="rId19" Type="http://schemas.openxmlformats.org/officeDocument/2006/relationships/tags" Target="../tags/tag245.xml"/><Relationship Id="rId18" Type="http://schemas.openxmlformats.org/officeDocument/2006/relationships/tags" Target="../tags/tag244.xml"/><Relationship Id="rId17" Type="http://schemas.openxmlformats.org/officeDocument/2006/relationships/tags" Target="../tags/tag243.xml"/><Relationship Id="rId16" Type="http://schemas.openxmlformats.org/officeDocument/2006/relationships/tags" Target="../tags/tag242.xml"/><Relationship Id="rId15" Type="http://schemas.openxmlformats.org/officeDocument/2006/relationships/tags" Target="../tags/tag241.xml"/><Relationship Id="rId14" Type="http://schemas.openxmlformats.org/officeDocument/2006/relationships/tags" Target="../tags/tag240.xml"/><Relationship Id="rId13" Type="http://schemas.openxmlformats.org/officeDocument/2006/relationships/tags" Target="../tags/tag239.xml"/><Relationship Id="rId12" Type="http://schemas.openxmlformats.org/officeDocument/2006/relationships/tags" Target="../tags/tag238.xml"/><Relationship Id="rId11" Type="http://schemas.openxmlformats.org/officeDocument/2006/relationships/tags" Target="../tags/tag237.xml"/><Relationship Id="rId10" Type="http://schemas.openxmlformats.org/officeDocument/2006/relationships/tags" Target="../tags/tag236.xml"/><Relationship Id="rId1" Type="http://schemas.openxmlformats.org/officeDocument/2006/relationships/tags" Target="../tags/tag227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72.xml"/><Relationship Id="rId8" Type="http://schemas.openxmlformats.org/officeDocument/2006/relationships/tags" Target="../tags/tag271.xml"/><Relationship Id="rId7" Type="http://schemas.openxmlformats.org/officeDocument/2006/relationships/tags" Target="../tags/tag270.xml"/><Relationship Id="rId68" Type="http://schemas.openxmlformats.org/officeDocument/2006/relationships/notesSlide" Target="../notesSlides/notesSlide3.xml"/><Relationship Id="rId67" Type="http://schemas.openxmlformats.org/officeDocument/2006/relationships/slideLayout" Target="../slideLayouts/slideLayout31.xml"/><Relationship Id="rId66" Type="http://schemas.openxmlformats.org/officeDocument/2006/relationships/tags" Target="../tags/tag327.xml"/><Relationship Id="rId65" Type="http://schemas.openxmlformats.org/officeDocument/2006/relationships/image" Target="../media/image9.png"/><Relationship Id="rId64" Type="http://schemas.openxmlformats.org/officeDocument/2006/relationships/image" Target="../media/image10.png"/><Relationship Id="rId63" Type="http://schemas.openxmlformats.org/officeDocument/2006/relationships/tags" Target="../tags/tag326.xml"/><Relationship Id="rId62" Type="http://schemas.openxmlformats.org/officeDocument/2006/relationships/tags" Target="../tags/tag325.xml"/><Relationship Id="rId61" Type="http://schemas.openxmlformats.org/officeDocument/2006/relationships/tags" Target="../tags/tag324.xml"/><Relationship Id="rId60" Type="http://schemas.openxmlformats.org/officeDocument/2006/relationships/tags" Target="../tags/tag323.xml"/><Relationship Id="rId6" Type="http://schemas.openxmlformats.org/officeDocument/2006/relationships/tags" Target="../tags/tag269.xml"/><Relationship Id="rId59" Type="http://schemas.openxmlformats.org/officeDocument/2006/relationships/tags" Target="../tags/tag322.xml"/><Relationship Id="rId58" Type="http://schemas.openxmlformats.org/officeDocument/2006/relationships/tags" Target="../tags/tag321.xml"/><Relationship Id="rId57" Type="http://schemas.openxmlformats.org/officeDocument/2006/relationships/tags" Target="../tags/tag320.xml"/><Relationship Id="rId56" Type="http://schemas.openxmlformats.org/officeDocument/2006/relationships/tags" Target="../tags/tag319.xml"/><Relationship Id="rId55" Type="http://schemas.openxmlformats.org/officeDocument/2006/relationships/tags" Target="../tags/tag318.xml"/><Relationship Id="rId54" Type="http://schemas.openxmlformats.org/officeDocument/2006/relationships/tags" Target="../tags/tag317.xml"/><Relationship Id="rId53" Type="http://schemas.openxmlformats.org/officeDocument/2006/relationships/tags" Target="../tags/tag316.xml"/><Relationship Id="rId52" Type="http://schemas.openxmlformats.org/officeDocument/2006/relationships/tags" Target="../tags/tag315.xml"/><Relationship Id="rId51" Type="http://schemas.openxmlformats.org/officeDocument/2006/relationships/tags" Target="../tags/tag314.xml"/><Relationship Id="rId50" Type="http://schemas.openxmlformats.org/officeDocument/2006/relationships/tags" Target="../tags/tag313.xml"/><Relationship Id="rId5" Type="http://schemas.openxmlformats.org/officeDocument/2006/relationships/tags" Target="../tags/tag268.xml"/><Relationship Id="rId49" Type="http://schemas.openxmlformats.org/officeDocument/2006/relationships/tags" Target="../tags/tag312.xml"/><Relationship Id="rId48" Type="http://schemas.openxmlformats.org/officeDocument/2006/relationships/tags" Target="../tags/tag311.xml"/><Relationship Id="rId47" Type="http://schemas.openxmlformats.org/officeDocument/2006/relationships/tags" Target="../tags/tag310.xml"/><Relationship Id="rId46" Type="http://schemas.openxmlformats.org/officeDocument/2006/relationships/tags" Target="../tags/tag309.xml"/><Relationship Id="rId45" Type="http://schemas.openxmlformats.org/officeDocument/2006/relationships/tags" Target="../tags/tag308.xml"/><Relationship Id="rId44" Type="http://schemas.openxmlformats.org/officeDocument/2006/relationships/tags" Target="../tags/tag307.xml"/><Relationship Id="rId43" Type="http://schemas.openxmlformats.org/officeDocument/2006/relationships/tags" Target="../tags/tag306.xml"/><Relationship Id="rId42" Type="http://schemas.openxmlformats.org/officeDocument/2006/relationships/tags" Target="../tags/tag305.xml"/><Relationship Id="rId41" Type="http://schemas.openxmlformats.org/officeDocument/2006/relationships/tags" Target="../tags/tag304.xml"/><Relationship Id="rId40" Type="http://schemas.openxmlformats.org/officeDocument/2006/relationships/tags" Target="../tags/tag303.xml"/><Relationship Id="rId4" Type="http://schemas.openxmlformats.org/officeDocument/2006/relationships/tags" Target="../tags/tag267.xml"/><Relationship Id="rId39" Type="http://schemas.openxmlformats.org/officeDocument/2006/relationships/tags" Target="../tags/tag302.xml"/><Relationship Id="rId38" Type="http://schemas.openxmlformats.org/officeDocument/2006/relationships/tags" Target="../tags/tag301.xml"/><Relationship Id="rId37" Type="http://schemas.openxmlformats.org/officeDocument/2006/relationships/tags" Target="../tags/tag300.xml"/><Relationship Id="rId36" Type="http://schemas.openxmlformats.org/officeDocument/2006/relationships/tags" Target="../tags/tag299.xml"/><Relationship Id="rId35" Type="http://schemas.openxmlformats.org/officeDocument/2006/relationships/tags" Target="../tags/tag298.xml"/><Relationship Id="rId34" Type="http://schemas.openxmlformats.org/officeDocument/2006/relationships/tags" Target="../tags/tag297.xml"/><Relationship Id="rId33" Type="http://schemas.openxmlformats.org/officeDocument/2006/relationships/tags" Target="../tags/tag296.xml"/><Relationship Id="rId32" Type="http://schemas.openxmlformats.org/officeDocument/2006/relationships/tags" Target="../tags/tag295.xml"/><Relationship Id="rId31" Type="http://schemas.openxmlformats.org/officeDocument/2006/relationships/tags" Target="../tags/tag294.xml"/><Relationship Id="rId30" Type="http://schemas.openxmlformats.org/officeDocument/2006/relationships/tags" Target="../tags/tag293.xml"/><Relationship Id="rId3" Type="http://schemas.openxmlformats.org/officeDocument/2006/relationships/tags" Target="../tags/tag266.xml"/><Relationship Id="rId29" Type="http://schemas.openxmlformats.org/officeDocument/2006/relationships/tags" Target="../tags/tag292.xml"/><Relationship Id="rId28" Type="http://schemas.openxmlformats.org/officeDocument/2006/relationships/tags" Target="../tags/tag291.xml"/><Relationship Id="rId27" Type="http://schemas.openxmlformats.org/officeDocument/2006/relationships/tags" Target="../tags/tag290.xml"/><Relationship Id="rId26" Type="http://schemas.openxmlformats.org/officeDocument/2006/relationships/tags" Target="../tags/tag289.xml"/><Relationship Id="rId25" Type="http://schemas.openxmlformats.org/officeDocument/2006/relationships/tags" Target="../tags/tag288.xml"/><Relationship Id="rId24" Type="http://schemas.openxmlformats.org/officeDocument/2006/relationships/tags" Target="../tags/tag287.xml"/><Relationship Id="rId23" Type="http://schemas.openxmlformats.org/officeDocument/2006/relationships/tags" Target="../tags/tag286.xml"/><Relationship Id="rId22" Type="http://schemas.openxmlformats.org/officeDocument/2006/relationships/tags" Target="../tags/tag285.xml"/><Relationship Id="rId21" Type="http://schemas.openxmlformats.org/officeDocument/2006/relationships/tags" Target="../tags/tag284.xml"/><Relationship Id="rId20" Type="http://schemas.openxmlformats.org/officeDocument/2006/relationships/tags" Target="../tags/tag283.xml"/><Relationship Id="rId2" Type="http://schemas.openxmlformats.org/officeDocument/2006/relationships/tags" Target="../tags/tag265.xml"/><Relationship Id="rId19" Type="http://schemas.openxmlformats.org/officeDocument/2006/relationships/tags" Target="../tags/tag282.xml"/><Relationship Id="rId18" Type="http://schemas.openxmlformats.org/officeDocument/2006/relationships/tags" Target="../tags/tag281.xml"/><Relationship Id="rId17" Type="http://schemas.openxmlformats.org/officeDocument/2006/relationships/tags" Target="../tags/tag280.xml"/><Relationship Id="rId16" Type="http://schemas.openxmlformats.org/officeDocument/2006/relationships/tags" Target="../tags/tag279.xml"/><Relationship Id="rId15" Type="http://schemas.openxmlformats.org/officeDocument/2006/relationships/tags" Target="../tags/tag278.xml"/><Relationship Id="rId14" Type="http://schemas.openxmlformats.org/officeDocument/2006/relationships/tags" Target="../tags/tag277.xml"/><Relationship Id="rId13" Type="http://schemas.openxmlformats.org/officeDocument/2006/relationships/tags" Target="../tags/tag276.xml"/><Relationship Id="rId12" Type="http://schemas.openxmlformats.org/officeDocument/2006/relationships/tags" Target="../tags/tag275.xml"/><Relationship Id="rId11" Type="http://schemas.openxmlformats.org/officeDocument/2006/relationships/tags" Target="../tags/tag274.xml"/><Relationship Id="rId10" Type="http://schemas.openxmlformats.org/officeDocument/2006/relationships/tags" Target="../tags/tag273.xml"/><Relationship Id="rId1" Type="http://schemas.openxmlformats.org/officeDocument/2006/relationships/tags" Target="../tags/tag264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336.xml"/><Relationship Id="rId8" Type="http://schemas.openxmlformats.org/officeDocument/2006/relationships/tags" Target="../tags/tag335.xml"/><Relationship Id="rId74" Type="http://schemas.openxmlformats.org/officeDocument/2006/relationships/notesSlide" Target="../notesSlides/notesSlide4.xml"/><Relationship Id="rId73" Type="http://schemas.openxmlformats.org/officeDocument/2006/relationships/slideLayout" Target="../slideLayouts/slideLayout31.xml"/><Relationship Id="rId72" Type="http://schemas.openxmlformats.org/officeDocument/2006/relationships/tags" Target="../tags/tag397.xml"/><Relationship Id="rId71" Type="http://schemas.openxmlformats.org/officeDocument/2006/relationships/image" Target="../media/image9.png"/><Relationship Id="rId70" Type="http://schemas.openxmlformats.org/officeDocument/2006/relationships/image" Target="../media/image10.png"/><Relationship Id="rId7" Type="http://schemas.openxmlformats.org/officeDocument/2006/relationships/tags" Target="../tags/tag334.xml"/><Relationship Id="rId69" Type="http://schemas.openxmlformats.org/officeDocument/2006/relationships/tags" Target="../tags/tag396.xml"/><Relationship Id="rId68" Type="http://schemas.openxmlformats.org/officeDocument/2006/relationships/tags" Target="../tags/tag395.xml"/><Relationship Id="rId67" Type="http://schemas.openxmlformats.org/officeDocument/2006/relationships/tags" Target="../tags/tag394.xml"/><Relationship Id="rId66" Type="http://schemas.openxmlformats.org/officeDocument/2006/relationships/tags" Target="../tags/tag393.xml"/><Relationship Id="rId65" Type="http://schemas.openxmlformats.org/officeDocument/2006/relationships/tags" Target="../tags/tag392.xml"/><Relationship Id="rId64" Type="http://schemas.openxmlformats.org/officeDocument/2006/relationships/tags" Target="../tags/tag391.xml"/><Relationship Id="rId63" Type="http://schemas.openxmlformats.org/officeDocument/2006/relationships/tags" Target="../tags/tag390.xml"/><Relationship Id="rId62" Type="http://schemas.openxmlformats.org/officeDocument/2006/relationships/tags" Target="../tags/tag389.xml"/><Relationship Id="rId61" Type="http://schemas.openxmlformats.org/officeDocument/2006/relationships/tags" Target="../tags/tag388.xml"/><Relationship Id="rId60" Type="http://schemas.openxmlformats.org/officeDocument/2006/relationships/tags" Target="../tags/tag387.xml"/><Relationship Id="rId6" Type="http://schemas.openxmlformats.org/officeDocument/2006/relationships/tags" Target="../tags/tag333.xml"/><Relationship Id="rId59" Type="http://schemas.openxmlformats.org/officeDocument/2006/relationships/tags" Target="../tags/tag386.xml"/><Relationship Id="rId58" Type="http://schemas.openxmlformats.org/officeDocument/2006/relationships/tags" Target="../tags/tag385.xml"/><Relationship Id="rId57" Type="http://schemas.openxmlformats.org/officeDocument/2006/relationships/tags" Target="../tags/tag384.xml"/><Relationship Id="rId56" Type="http://schemas.openxmlformats.org/officeDocument/2006/relationships/tags" Target="../tags/tag383.xml"/><Relationship Id="rId55" Type="http://schemas.openxmlformats.org/officeDocument/2006/relationships/tags" Target="../tags/tag382.xml"/><Relationship Id="rId54" Type="http://schemas.openxmlformats.org/officeDocument/2006/relationships/tags" Target="../tags/tag381.xml"/><Relationship Id="rId53" Type="http://schemas.openxmlformats.org/officeDocument/2006/relationships/tags" Target="../tags/tag380.xml"/><Relationship Id="rId52" Type="http://schemas.openxmlformats.org/officeDocument/2006/relationships/tags" Target="../tags/tag379.xml"/><Relationship Id="rId51" Type="http://schemas.openxmlformats.org/officeDocument/2006/relationships/tags" Target="../tags/tag378.xml"/><Relationship Id="rId50" Type="http://schemas.openxmlformats.org/officeDocument/2006/relationships/tags" Target="../tags/tag377.xml"/><Relationship Id="rId5" Type="http://schemas.openxmlformats.org/officeDocument/2006/relationships/tags" Target="../tags/tag332.xml"/><Relationship Id="rId49" Type="http://schemas.openxmlformats.org/officeDocument/2006/relationships/tags" Target="../tags/tag376.xml"/><Relationship Id="rId48" Type="http://schemas.openxmlformats.org/officeDocument/2006/relationships/tags" Target="../tags/tag375.xml"/><Relationship Id="rId47" Type="http://schemas.openxmlformats.org/officeDocument/2006/relationships/tags" Target="../tags/tag374.xml"/><Relationship Id="rId46" Type="http://schemas.openxmlformats.org/officeDocument/2006/relationships/tags" Target="../tags/tag373.xml"/><Relationship Id="rId45" Type="http://schemas.openxmlformats.org/officeDocument/2006/relationships/tags" Target="../tags/tag372.xml"/><Relationship Id="rId44" Type="http://schemas.openxmlformats.org/officeDocument/2006/relationships/tags" Target="../tags/tag371.xml"/><Relationship Id="rId43" Type="http://schemas.openxmlformats.org/officeDocument/2006/relationships/tags" Target="../tags/tag370.xml"/><Relationship Id="rId42" Type="http://schemas.openxmlformats.org/officeDocument/2006/relationships/tags" Target="../tags/tag369.xml"/><Relationship Id="rId41" Type="http://schemas.openxmlformats.org/officeDocument/2006/relationships/tags" Target="../tags/tag368.xml"/><Relationship Id="rId40" Type="http://schemas.openxmlformats.org/officeDocument/2006/relationships/tags" Target="../tags/tag367.xml"/><Relationship Id="rId4" Type="http://schemas.openxmlformats.org/officeDocument/2006/relationships/tags" Target="../tags/tag331.xml"/><Relationship Id="rId39" Type="http://schemas.openxmlformats.org/officeDocument/2006/relationships/tags" Target="../tags/tag366.xml"/><Relationship Id="rId38" Type="http://schemas.openxmlformats.org/officeDocument/2006/relationships/tags" Target="../tags/tag365.xml"/><Relationship Id="rId37" Type="http://schemas.openxmlformats.org/officeDocument/2006/relationships/tags" Target="../tags/tag364.xml"/><Relationship Id="rId36" Type="http://schemas.openxmlformats.org/officeDocument/2006/relationships/tags" Target="../tags/tag363.xml"/><Relationship Id="rId35" Type="http://schemas.openxmlformats.org/officeDocument/2006/relationships/tags" Target="../tags/tag362.xml"/><Relationship Id="rId34" Type="http://schemas.openxmlformats.org/officeDocument/2006/relationships/tags" Target="../tags/tag361.xml"/><Relationship Id="rId33" Type="http://schemas.openxmlformats.org/officeDocument/2006/relationships/tags" Target="../tags/tag360.xml"/><Relationship Id="rId32" Type="http://schemas.openxmlformats.org/officeDocument/2006/relationships/tags" Target="../tags/tag359.xml"/><Relationship Id="rId31" Type="http://schemas.openxmlformats.org/officeDocument/2006/relationships/tags" Target="../tags/tag358.xml"/><Relationship Id="rId30" Type="http://schemas.openxmlformats.org/officeDocument/2006/relationships/tags" Target="../tags/tag357.xml"/><Relationship Id="rId3" Type="http://schemas.openxmlformats.org/officeDocument/2006/relationships/tags" Target="../tags/tag330.xml"/><Relationship Id="rId29" Type="http://schemas.openxmlformats.org/officeDocument/2006/relationships/tags" Target="../tags/tag356.xml"/><Relationship Id="rId28" Type="http://schemas.openxmlformats.org/officeDocument/2006/relationships/tags" Target="../tags/tag355.xml"/><Relationship Id="rId27" Type="http://schemas.openxmlformats.org/officeDocument/2006/relationships/tags" Target="../tags/tag354.xml"/><Relationship Id="rId26" Type="http://schemas.openxmlformats.org/officeDocument/2006/relationships/tags" Target="../tags/tag353.xml"/><Relationship Id="rId25" Type="http://schemas.openxmlformats.org/officeDocument/2006/relationships/tags" Target="../tags/tag352.xml"/><Relationship Id="rId24" Type="http://schemas.openxmlformats.org/officeDocument/2006/relationships/tags" Target="../tags/tag351.xml"/><Relationship Id="rId23" Type="http://schemas.openxmlformats.org/officeDocument/2006/relationships/tags" Target="../tags/tag350.xml"/><Relationship Id="rId22" Type="http://schemas.openxmlformats.org/officeDocument/2006/relationships/tags" Target="../tags/tag349.xml"/><Relationship Id="rId21" Type="http://schemas.openxmlformats.org/officeDocument/2006/relationships/tags" Target="../tags/tag348.xml"/><Relationship Id="rId20" Type="http://schemas.openxmlformats.org/officeDocument/2006/relationships/tags" Target="../tags/tag347.xml"/><Relationship Id="rId2" Type="http://schemas.openxmlformats.org/officeDocument/2006/relationships/tags" Target="../tags/tag329.xml"/><Relationship Id="rId19" Type="http://schemas.openxmlformats.org/officeDocument/2006/relationships/tags" Target="../tags/tag346.xml"/><Relationship Id="rId18" Type="http://schemas.openxmlformats.org/officeDocument/2006/relationships/tags" Target="../tags/tag345.xml"/><Relationship Id="rId17" Type="http://schemas.openxmlformats.org/officeDocument/2006/relationships/tags" Target="../tags/tag344.xml"/><Relationship Id="rId16" Type="http://schemas.openxmlformats.org/officeDocument/2006/relationships/tags" Target="../tags/tag343.xml"/><Relationship Id="rId15" Type="http://schemas.openxmlformats.org/officeDocument/2006/relationships/tags" Target="../tags/tag342.xml"/><Relationship Id="rId14" Type="http://schemas.openxmlformats.org/officeDocument/2006/relationships/tags" Target="../tags/tag341.xml"/><Relationship Id="rId13" Type="http://schemas.openxmlformats.org/officeDocument/2006/relationships/tags" Target="../tags/tag340.xml"/><Relationship Id="rId12" Type="http://schemas.openxmlformats.org/officeDocument/2006/relationships/tags" Target="../tags/tag339.xml"/><Relationship Id="rId11" Type="http://schemas.openxmlformats.org/officeDocument/2006/relationships/tags" Target="../tags/tag338.xml"/><Relationship Id="rId10" Type="http://schemas.openxmlformats.org/officeDocument/2006/relationships/tags" Target="../tags/tag337.xml"/><Relationship Id="rId1" Type="http://schemas.openxmlformats.org/officeDocument/2006/relationships/tags" Target="../tags/tag328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406.xml"/><Relationship Id="rId8" Type="http://schemas.openxmlformats.org/officeDocument/2006/relationships/tags" Target="../tags/tag405.xml"/><Relationship Id="rId7" Type="http://schemas.openxmlformats.org/officeDocument/2006/relationships/tags" Target="../tags/tag404.xml"/><Relationship Id="rId6" Type="http://schemas.openxmlformats.org/officeDocument/2006/relationships/tags" Target="../tags/tag403.xml"/><Relationship Id="rId52" Type="http://schemas.openxmlformats.org/officeDocument/2006/relationships/notesSlide" Target="../notesSlides/notesSlide5.xml"/><Relationship Id="rId51" Type="http://schemas.openxmlformats.org/officeDocument/2006/relationships/slideLayout" Target="../slideLayouts/slideLayout31.xml"/><Relationship Id="rId50" Type="http://schemas.openxmlformats.org/officeDocument/2006/relationships/tags" Target="../tags/tag445.xml"/><Relationship Id="rId5" Type="http://schemas.openxmlformats.org/officeDocument/2006/relationships/tags" Target="../tags/tag402.xml"/><Relationship Id="rId49" Type="http://schemas.openxmlformats.org/officeDocument/2006/relationships/image" Target="../media/image9.png"/><Relationship Id="rId48" Type="http://schemas.openxmlformats.org/officeDocument/2006/relationships/image" Target="../media/image10.png"/><Relationship Id="rId47" Type="http://schemas.openxmlformats.org/officeDocument/2006/relationships/tags" Target="../tags/tag444.xml"/><Relationship Id="rId46" Type="http://schemas.openxmlformats.org/officeDocument/2006/relationships/tags" Target="../tags/tag443.xml"/><Relationship Id="rId45" Type="http://schemas.openxmlformats.org/officeDocument/2006/relationships/tags" Target="../tags/tag442.xml"/><Relationship Id="rId44" Type="http://schemas.openxmlformats.org/officeDocument/2006/relationships/tags" Target="../tags/tag441.xml"/><Relationship Id="rId43" Type="http://schemas.openxmlformats.org/officeDocument/2006/relationships/tags" Target="../tags/tag440.xml"/><Relationship Id="rId42" Type="http://schemas.openxmlformats.org/officeDocument/2006/relationships/tags" Target="../tags/tag439.xml"/><Relationship Id="rId41" Type="http://schemas.openxmlformats.org/officeDocument/2006/relationships/tags" Target="../tags/tag438.xml"/><Relationship Id="rId40" Type="http://schemas.openxmlformats.org/officeDocument/2006/relationships/tags" Target="../tags/tag437.xml"/><Relationship Id="rId4" Type="http://schemas.openxmlformats.org/officeDocument/2006/relationships/tags" Target="../tags/tag401.xml"/><Relationship Id="rId39" Type="http://schemas.openxmlformats.org/officeDocument/2006/relationships/tags" Target="../tags/tag436.xml"/><Relationship Id="rId38" Type="http://schemas.openxmlformats.org/officeDocument/2006/relationships/tags" Target="../tags/tag435.xml"/><Relationship Id="rId37" Type="http://schemas.openxmlformats.org/officeDocument/2006/relationships/tags" Target="../tags/tag434.xml"/><Relationship Id="rId36" Type="http://schemas.openxmlformats.org/officeDocument/2006/relationships/tags" Target="../tags/tag433.xml"/><Relationship Id="rId35" Type="http://schemas.openxmlformats.org/officeDocument/2006/relationships/tags" Target="../tags/tag432.xml"/><Relationship Id="rId34" Type="http://schemas.openxmlformats.org/officeDocument/2006/relationships/tags" Target="../tags/tag431.xml"/><Relationship Id="rId33" Type="http://schemas.openxmlformats.org/officeDocument/2006/relationships/tags" Target="../tags/tag430.xml"/><Relationship Id="rId32" Type="http://schemas.openxmlformats.org/officeDocument/2006/relationships/tags" Target="../tags/tag429.xml"/><Relationship Id="rId31" Type="http://schemas.openxmlformats.org/officeDocument/2006/relationships/tags" Target="../tags/tag428.xml"/><Relationship Id="rId30" Type="http://schemas.openxmlformats.org/officeDocument/2006/relationships/tags" Target="../tags/tag427.xml"/><Relationship Id="rId3" Type="http://schemas.openxmlformats.org/officeDocument/2006/relationships/tags" Target="../tags/tag400.xml"/><Relationship Id="rId29" Type="http://schemas.openxmlformats.org/officeDocument/2006/relationships/tags" Target="../tags/tag426.xml"/><Relationship Id="rId28" Type="http://schemas.openxmlformats.org/officeDocument/2006/relationships/tags" Target="../tags/tag425.xml"/><Relationship Id="rId27" Type="http://schemas.openxmlformats.org/officeDocument/2006/relationships/tags" Target="../tags/tag424.xml"/><Relationship Id="rId26" Type="http://schemas.openxmlformats.org/officeDocument/2006/relationships/tags" Target="../tags/tag423.xml"/><Relationship Id="rId25" Type="http://schemas.openxmlformats.org/officeDocument/2006/relationships/tags" Target="../tags/tag422.xml"/><Relationship Id="rId24" Type="http://schemas.openxmlformats.org/officeDocument/2006/relationships/tags" Target="../tags/tag421.xml"/><Relationship Id="rId23" Type="http://schemas.openxmlformats.org/officeDocument/2006/relationships/tags" Target="../tags/tag420.xml"/><Relationship Id="rId22" Type="http://schemas.openxmlformats.org/officeDocument/2006/relationships/tags" Target="../tags/tag419.xml"/><Relationship Id="rId21" Type="http://schemas.openxmlformats.org/officeDocument/2006/relationships/tags" Target="../tags/tag418.xml"/><Relationship Id="rId20" Type="http://schemas.openxmlformats.org/officeDocument/2006/relationships/tags" Target="../tags/tag417.xml"/><Relationship Id="rId2" Type="http://schemas.openxmlformats.org/officeDocument/2006/relationships/tags" Target="../tags/tag399.xml"/><Relationship Id="rId19" Type="http://schemas.openxmlformats.org/officeDocument/2006/relationships/tags" Target="../tags/tag416.xml"/><Relationship Id="rId18" Type="http://schemas.openxmlformats.org/officeDocument/2006/relationships/tags" Target="../tags/tag415.xml"/><Relationship Id="rId17" Type="http://schemas.openxmlformats.org/officeDocument/2006/relationships/tags" Target="../tags/tag414.xml"/><Relationship Id="rId16" Type="http://schemas.openxmlformats.org/officeDocument/2006/relationships/tags" Target="../tags/tag413.xml"/><Relationship Id="rId15" Type="http://schemas.openxmlformats.org/officeDocument/2006/relationships/tags" Target="../tags/tag412.xml"/><Relationship Id="rId14" Type="http://schemas.openxmlformats.org/officeDocument/2006/relationships/tags" Target="../tags/tag411.xml"/><Relationship Id="rId13" Type="http://schemas.openxmlformats.org/officeDocument/2006/relationships/tags" Target="../tags/tag410.xml"/><Relationship Id="rId12" Type="http://schemas.openxmlformats.org/officeDocument/2006/relationships/tags" Target="../tags/tag409.xml"/><Relationship Id="rId11" Type="http://schemas.openxmlformats.org/officeDocument/2006/relationships/tags" Target="../tags/tag408.xml"/><Relationship Id="rId10" Type="http://schemas.openxmlformats.org/officeDocument/2006/relationships/tags" Target="../tags/tag407.xml"/><Relationship Id="rId1" Type="http://schemas.openxmlformats.org/officeDocument/2006/relationships/tags" Target="../tags/tag398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454.xml"/><Relationship Id="rId8" Type="http://schemas.openxmlformats.org/officeDocument/2006/relationships/tags" Target="../tags/tag453.xml"/><Relationship Id="rId7" Type="http://schemas.openxmlformats.org/officeDocument/2006/relationships/tags" Target="../tags/tag452.xml"/><Relationship Id="rId6" Type="http://schemas.openxmlformats.org/officeDocument/2006/relationships/tags" Target="../tags/tag451.xml"/><Relationship Id="rId5" Type="http://schemas.openxmlformats.org/officeDocument/2006/relationships/tags" Target="../tags/tag450.xml"/><Relationship Id="rId46" Type="http://schemas.openxmlformats.org/officeDocument/2006/relationships/notesSlide" Target="../notesSlides/notesSlide6.xml"/><Relationship Id="rId45" Type="http://schemas.openxmlformats.org/officeDocument/2006/relationships/slideLayout" Target="../slideLayouts/slideLayout31.xml"/><Relationship Id="rId44" Type="http://schemas.openxmlformats.org/officeDocument/2006/relationships/tags" Target="../tags/tag487.xml"/><Relationship Id="rId43" Type="http://schemas.openxmlformats.org/officeDocument/2006/relationships/image" Target="../media/image9.png"/><Relationship Id="rId42" Type="http://schemas.openxmlformats.org/officeDocument/2006/relationships/image" Target="../media/image10.png"/><Relationship Id="rId41" Type="http://schemas.openxmlformats.org/officeDocument/2006/relationships/tags" Target="../tags/tag486.xml"/><Relationship Id="rId40" Type="http://schemas.openxmlformats.org/officeDocument/2006/relationships/tags" Target="../tags/tag485.xml"/><Relationship Id="rId4" Type="http://schemas.openxmlformats.org/officeDocument/2006/relationships/tags" Target="../tags/tag449.xml"/><Relationship Id="rId39" Type="http://schemas.openxmlformats.org/officeDocument/2006/relationships/tags" Target="../tags/tag484.xml"/><Relationship Id="rId38" Type="http://schemas.openxmlformats.org/officeDocument/2006/relationships/tags" Target="../tags/tag483.xml"/><Relationship Id="rId37" Type="http://schemas.openxmlformats.org/officeDocument/2006/relationships/tags" Target="../tags/tag482.xml"/><Relationship Id="rId36" Type="http://schemas.openxmlformats.org/officeDocument/2006/relationships/tags" Target="../tags/tag481.xml"/><Relationship Id="rId35" Type="http://schemas.openxmlformats.org/officeDocument/2006/relationships/tags" Target="../tags/tag480.xml"/><Relationship Id="rId34" Type="http://schemas.openxmlformats.org/officeDocument/2006/relationships/tags" Target="../tags/tag479.xml"/><Relationship Id="rId33" Type="http://schemas.openxmlformats.org/officeDocument/2006/relationships/tags" Target="../tags/tag478.xml"/><Relationship Id="rId32" Type="http://schemas.openxmlformats.org/officeDocument/2006/relationships/tags" Target="../tags/tag477.xml"/><Relationship Id="rId31" Type="http://schemas.openxmlformats.org/officeDocument/2006/relationships/tags" Target="../tags/tag476.xml"/><Relationship Id="rId30" Type="http://schemas.openxmlformats.org/officeDocument/2006/relationships/tags" Target="../tags/tag475.xml"/><Relationship Id="rId3" Type="http://schemas.openxmlformats.org/officeDocument/2006/relationships/tags" Target="../tags/tag448.xml"/><Relationship Id="rId29" Type="http://schemas.openxmlformats.org/officeDocument/2006/relationships/tags" Target="../tags/tag474.xml"/><Relationship Id="rId28" Type="http://schemas.openxmlformats.org/officeDocument/2006/relationships/tags" Target="../tags/tag473.xml"/><Relationship Id="rId27" Type="http://schemas.openxmlformats.org/officeDocument/2006/relationships/tags" Target="../tags/tag472.xml"/><Relationship Id="rId26" Type="http://schemas.openxmlformats.org/officeDocument/2006/relationships/tags" Target="../tags/tag471.xml"/><Relationship Id="rId25" Type="http://schemas.openxmlformats.org/officeDocument/2006/relationships/tags" Target="../tags/tag470.xml"/><Relationship Id="rId24" Type="http://schemas.openxmlformats.org/officeDocument/2006/relationships/tags" Target="../tags/tag469.xml"/><Relationship Id="rId23" Type="http://schemas.openxmlformats.org/officeDocument/2006/relationships/tags" Target="../tags/tag468.xml"/><Relationship Id="rId22" Type="http://schemas.openxmlformats.org/officeDocument/2006/relationships/tags" Target="../tags/tag467.xml"/><Relationship Id="rId21" Type="http://schemas.openxmlformats.org/officeDocument/2006/relationships/tags" Target="../tags/tag466.xml"/><Relationship Id="rId20" Type="http://schemas.openxmlformats.org/officeDocument/2006/relationships/tags" Target="../tags/tag465.xml"/><Relationship Id="rId2" Type="http://schemas.openxmlformats.org/officeDocument/2006/relationships/tags" Target="../tags/tag447.xml"/><Relationship Id="rId19" Type="http://schemas.openxmlformats.org/officeDocument/2006/relationships/tags" Target="../tags/tag464.xml"/><Relationship Id="rId18" Type="http://schemas.openxmlformats.org/officeDocument/2006/relationships/tags" Target="../tags/tag463.xml"/><Relationship Id="rId17" Type="http://schemas.openxmlformats.org/officeDocument/2006/relationships/tags" Target="../tags/tag462.xml"/><Relationship Id="rId16" Type="http://schemas.openxmlformats.org/officeDocument/2006/relationships/tags" Target="../tags/tag461.xml"/><Relationship Id="rId15" Type="http://schemas.openxmlformats.org/officeDocument/2006/relationships/tags" Target="../tags/tag460.xml"/><Relationship Id="rId14" Type="http://schemas.openxmlformats.org/officeDocument/2006/relationships/tags" Target="../tags/tag459.xml"/><Relationship Id="rId13" Type="http://schemas.openxmlformats.org/officeDocument/2006/relationships/tags" Target="../tags/tag458.xml"/><Relationship Id="rId12" Type="http://schemas.openxmlformats.org/officeDocument/2006/relationships/tags" Target="../tags/tag457.xml"/><Relationship Id="rId11" Type="http://schemas.openxmlformats.org/officeDocument/2006/relationships/tags" Target="../tags/tag456.xml"/><Relationship Id="rId10" Type="http://schemas.openxmlformats.org/officeDocument/2006/relationships/tags" Target="../tags/tag455.xml"/><Relationship Id="rId1" Type="http://schemas.openxmlformats.org/officeDocument/2006/relationships/tags" Target="../tags/tag446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496.xml"/><Relationship Id="rId8" Type="http://schemas.openxmlformats.org/officeDocument/2006/relationships/tags" Target="../tags/tag495.xml"/><Relationship Id="rId7" Type="http://schemas.openxmlformats.org/officeDocument/2006/relationships/tags" Target="../tags/tag494.xml"/><Relationship Id="rId6" Type="http://schemas.openxmlformats.org/officeDocument/2006/relationships/tags" Target="../tags/tag493.xml"/><Relationship Id="rId59" Type="http://schemas.openxmlformats.org/officeDocument/2006/relationships/notesSlide" Target="../notesSlides/notesSlide7.xml"/><Relationship Id="rId58" Type="http://schemas.openxmlformats.org/officeDocument/2006/relationships/slideLayout" Target="../slideLayouts/slideLayout31.xml"/><Relationship Id="rId57" Type="http://schemas.openxmlformats.org/officeDocument/2006/relationships/tags" Target="../tags/tag542.xml"/><Relationship Id="rId56" Type="http://schemas.openxmlformats.org/officeDocument/2006/relationships/image" Target="../media/image9.png"/><Relationship Id="rId55" Type="http://schemas.openxmlformats.org/officeDocument/2006/relationships/image" Target="../media/image10.png"/><Relationship Id="rId54" Type="http://schemas.openxmlformats.org/officeDocument/2006/relationships/tags" Target="../tags/tag541.xml"/><Relationship Id="rId53" Type="http://schemas.openxmlformats.org/officeDocument/2006/relationships/tags" Target="../tags/tag540.xml"/><Relationship Id="rId52" Type="http://schemas.openxmlformats.org/officeDocument/2006/relationships/tags" Target="../tags/tag539.xml"/><Relationship Id="rId51" Type="http://schemas.openxmlformats.org/officeDocument/2006/relationships/tags" Target="../tags/tag538.xml"/><Relationship Id="rId50" Type="http://schemas.openxmlformats.org/officeDocument/2006/relationships/tags" Target="../tags/tag537.xml"/><Relationship Id="rId5" Type="http://schemas.openxmlformats.org/officeDocument/2006/relationships/tags" Target="../tags/tag492.xml"/><Relationship Id="rId49" Type="http://schemas.openxmlformats.org/officeDocument/2006/relationships/tags" Target="../tags/tag536.xml"/><Relationship Id="rId48" Type="http://schemas.openxmlformats.org/officeDocument/2006/relationships/tags" Target="../tags/tag535.xml"/><Relationship Id="rId47" Type="http://schemas.openxmlformats.org/officeDocument/2006/relationships/tags" Target="../tags/tag534.xml"/><Relationship Id="rId46" Type="http://schemas.openxmlformats.org/officeDocument/2006/relationships/tags" Target="../tags/tag533.xml"/><Relationship Id="rId45" Type="http://schemas.openxmlformats.org/officeDocument/2006/relationships/tags" Target="../tags/tag532.xml"/><Relationship Id="rId44" Type="http://schemas.openxmlformats.org/officeDocument/2006/relationships/tags" Target="../tags/tag531.xml"/><Relationship Id="rId43" Type="http://schemas.openxmlformats.org/officeDocument/2006/relationships/tags" Target="../tags/tag530.xml"/><Relationship Id="rId42" Type="http://schemas.openxmlformats.org/officeDocument/2006/relationships/tags" Target="../tags/tag529.xml"/><Relationship Id="rId41" Type="http://schemas.openxmlformats.org/officeDocument/2006/relationships/tags" Target="../tags/tag528.xml"/><Relationship Id="rId40" Type="http://schemas.openxmlformats.org/officeDocument/2006/relationships/tags" Target="../tags/tag527.xml"/><Relationship Id="rId4" Type="http://schemas.openxmlformats.org/officeDocument/2006/relationships/tags" Target="../tags/tag491.xml"/><Relationship Id="rId39" Type="http://schemas.openxmlformats.org/officeDocument/2006/relationships/tags" Target="../tags/tag526.xml"/><Relationship Id="rId38" Type="http://schemas.openxmlformats.org/officeDocument/2006/relationships/tags" Target="../tags/tag525.xml"/><Relationship Id="rId37" Type="http://schemas.openxmlformats.org/officeDocument/2006/relationships/tags" Target="../tags/tag524.xml"/><Relationship Id="rId36" Type="http://schemas.openxmlformats.org/officeDocument/2006/relationships/tags" Target="../tags/tag523.xml"/><Relationship Id="rId35" Type="http://schemas.openxmlformats.org/officeDocument/2006/relationships/tags" Target="../tags/tag522.xml"/><Relationship Id="rId34" Type="http://schemas.openxmlformats.org/officeDocument/2006/relationships/tags" Target="../tags/tag521.xml"/><Relationship Id="rId33" Type="http://schemas.openxmlformats.org/officeDocument/2006/relationships/tags" Target="../tags/tag520.xml"/><Relationship Id="rId32" Type="http://schemas.openxmlformats.org/officeDocument/2006/relationships/tags" Target="../tags/tag519.xml"/><Relationship Id="rId31" Type="http://schemas.openxmlformats.org/officeDocument/2006/relationships/tags" Target="../tags/tag518.xml"/><Relationship Id="rId30" Type="http://schemas.openxmlformats.org/officeDocument/2006/relationships/tags" Target="../tags/tag517.xml"/><Relationship Id="rId3" Type="http://schemas.openxmlformats.org/officeDocument/2006/relationships/tags" Target="../tags/tag490.xml"/><Relationship Id="rId29" Type="http://schemas.openxmlformats.org/officeDocument/2006/relationships/tags" Target="../tags/tag516.xml"/><Relationship Id="rId28" Type="http://schemas.openxmlformats.org/officeDocument/2006/relationships/tags" Target="../tags/tag515.xml"/><Relationship Id="rId27" Type="http://schemas.openxmlformats.org/officeDocument/2006/relationships/tags" Target="../tags/tag514.xml"/><Relationship Id="rId26" Type="http://schemas.openxmlformats.org/officeDocument/2006/relationships/tags" Target="../tags/tag513.xml"/><Relationship Id="rId25" Type="http://schemas.openxmlformats.org/officeDocument/2006/relationships/tags" Target="../tags/tag512.xml"/><Relationship Id="rId24" Type="http://schemas.openxmlformats.org/officeDocument/2006/relationships/tags" Target="../tags/tag511.xml"/><Relationship Id="rId23" Type="http://schemas.openxmlformats.org/officeDocument/2006/relationships/tags" Target="../tags/tag510.xml"/><Relationship Id="rId22" Type="http://schemas.openxmlformats.org/officeDocument/2006/relationships/tags" Target="../tags/tag509.xml"/><Relationship Id="rId21" Type="http://schemas.openxmlformats.org/officeDocument/2006/relationships/tags" Target="../tags/tag508.xml"/><Relationship Id="rId20" Type="http://schemas.openxmlformats.org/officeDocument/2006/relationships/tags" Target="../tags/tag507.xml"/><Relationship Id="rId2" Type="http://schemas.openxmlformats.org/officeDocument/2006/relationships/tags" Target="../tags/tag489.xml"/><Relationship Id="rId19" Type="http://schemas.openxmlformats.org/officeDocument/2006/relationships/tags" Target="../tags/tag506.xml"/><Relationship Id="rId18" Type="http://schemas.openxmlformats.org/officeDocument/2006/relationships/tags" Target="../tags/tag505.xml"/><Relationship Id="rId17" Type="http://schemas.openxmlformats.org/officeDocument/2006/relationships/tags" Target="../tags/tag504.xml"/><Relationship Id="rId16" Type="http://schemas.openxmlformats.org/officeDocument/2006/relationships/tags" Target="../tags/tag503.xml"/><Relationship Id="rId15" Type="http://schemas.openxmlformats.org/officeDocument/2006/relationships/tags" Target="../tags/tag502.xml"/><Relationship Id="rId14" Type="http://schemas.openxmlformats.org/officeDocument/2006/relationships/tags" Target="../tags/tag501.xml"/><Relationship Id="rId13" Type="http://schemas.openxmlformats.org/officeDocument/2006/relationships/tags" Target="../tags/tag500.xml"/><Relationship Id="rId12" Type="http://schemas.openxmlformats.org/officeDocument/2006/relationships/tags" Target="../tags/tag499.xml"/><Relationship Id="rId11" Type="http://schemas.openxmlformats.org/officeDocument/2006/relationships/tags" Target="../tags/tag498.xml"/><Relationship Id="rId10" Type="http://schemas.openxmlformats.org/officeDocument/2006/relationships/tags" Target="../tags/tag497.xml"/><Relationship Id="rId1" Type="http://schemas.openxmlformats.org/officeDocument/2006/relationships/tags" Target="../tags/tag488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551.xml"/><Relationship Id="rId8" Type="http://schemas.openxmlformats.org/officeDocument/2006/relationships/tags" Target="../tags/tag550.xml"/><Relationship Id="rId7" Type="http://schemas.openxmlformats.org/officeDocument/2006/relationships/tags" Target="../tags/tag549.xml"/><Relationship Id="rId6" Type="http://schemas.openxmlformats.org/officeDocument/2006/relationships/tags" Target="../tags/tag548.xml"/><Relationship Id="rId5" Type="http://schemas.openxmlformats.org/officeDocument/2006/relationships/tags" Target="../tags/tag547.xml"/><Relationship Id="rId4" Type="http://schemas.openxmlformats.org/officeDocument/2006/relationships/tags" Target="../tags/tag546.xml"/><Relationship Id="rId36" Type="http://schemas.openxmlformats.org/officeDocument/2006/relationships/notesSlide" Target="../notesSlides/notesSlide8.xml"/><Relationship Id="rId35" Type="http://schemas.openxmlformats.org/officeDocument/2006/relationships/slideLayout" Target="../slideLayouts/slideLayout31.xml"/><Relationship Id="rId34" Type="http://schemas.openxmlformats.org/officeDocument/2006/relationships/tags" Target="../tags/tag574.xml"/><Relationship Id="rId33" Type="http://schemas.openxmlformats.org/officeDocument/2006/relationships/image" Target="../media/image9.png"/><Relationship Id="rId32" Type="http://schemas.openxmlformats.org/officeDocument/2006/relationships/image" Target="../media/image10.png"/><Relationship Id="rId31" Type="http://schemas.openxmlformats.org/officeDocument/2006/relationships/tags" Target="../tags/tag573.xml"/><Relationship Id="rId30" Type="http://schemas.openxmlformats.org/officeDocument/2006/relationships/tags" Target="../tags/tag572.xml"/><Relationship Id="rId3" Type="http://schemas.openxmlformats.org/officeDocument/2006/relationships/tags" Target="../tags/tag545.xml"/><Relationship Id="rId29" Type="http://schemas.openxmlformats.org/officeDocument/2006/relationships/tags" Target="../tags/tag571.xml"/><Relationship Id="rId28" Type="http://schemas.openxmlformats.org/officeDocument/2006/relationships/tags" Target="../tags/tag570.xml"/><Relationship Id="rId27" Type="http://schemas.openxmlformats.org/officeDocument/2006/relationships/tags" Target="../tags/tag569.xml"/><Relationship Id="rId26" Type="http://schemas.openxmlformats.org/officeDocument/2006/relationships/tags" Target="../tags/tag568.xml"/><Relationship Id="rId25" Type="http://schemas.openxmlformats.org/officeDocument/2006/relationships/tags" Target="../tags/tag567.xml"/><Relationship Id="rId24" Type="http://schemas.openxmlformats.org/officeDocument/2006/relationships/tags" Target="../tags/tag566.xml"/><Relationship Id="rId23" Type="http://schemas.openxmlformats.org/officeDocument/2006/relationships/tags" Target="../tags/tag565.xml"/><Relationship Id="rId22" Type="http://schemas.openxmlformats.org/officeDocument/2006/relationships/tags" Target="../tags/tag564.xml"/><Relationship Id="rId21" Type="http://schemas.openxmlformats.org/officeDocument/2006/relationships/tags" Target="../tags/tag563.xml"/><Relationship Id="rId20" Type="http://schemas.openxmlformats.org/officeDocument/2006/relationships/tags" Target="../tags/tag562.xml"/><Relationship Id="rId2" Type="http://schemas.openxmlformats.org/officeDocument/2006/relationships/tags" Target="../tags/tag544.xml"/><Relationship Id="rId19" Type="http://schemas.openxmlformats.org/officeDocument/2006/relationships/tags" Target="../tags/tag561.xml"/><Relationship Id="rId18" Type="http://schemas.openxmlformats.org/officeDocument/2006/relationships/tags" Target="../tags/tag560.xml"/><Relationship Id="rId17" Type="http://schemas.openxmlformats.org/officeDocument/2006/relationships/tags" Target="../tags/tag559.xml"/><Relationship Id="rId16" Type="http://schemas.openxmlformats.org/officeDocument/2006/relationships/tags" Target="../tags/tag558.xml"/><Relationship Id="rId15" Type="http://schemas.openxmlformats.org/officeDocument/2006/relationships/tags" Target="../tags/tag557.xml"/><Relationship Id="rId14" Type="http://schemas.openxmlformats.org/officeDocument/2006/relationships/tags" Target="../tags/tag556.xml"/><Relationship Id="rId13" Type="http://schemas.openxmlformats.org/officeDocument/2006/relationships/tags" Target="../tags/tag555.xml"/><Relationship Id="rId12" Type="http://schemas.openxmlformats.org/officeDocument/2006/relationships/tags" Target="../tags/tag554.xml"/><Relationship Id="rId11" Type="http://schemas.openxmlformats.org/officeDocument/2006/relationships/tags" Target="../tags/tag553.xml"/><Relationship Id="rId10" Type="http://schemas.openxmlformats.org/officeDocument/2006/relationships/tags" Target="../tags/tag552.xml"/><Relationship Id="rId1" Type="http://schemas.openxmlformats.org/officeDocument/2006/relationships/tags" Target="../tags/tag5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 9"/>
          <p:cNvSpPr/>
          <p:nvPr>
            <p:custDataLst>
              <p:tags r:id="rId1"/>
            </p:custDataLst>
          </p:nvPr>
        </p:nvSpPr>
        <p:spPr>
          <a:xfrm>
            <a:off x="1050925" y="6202045"/>
            <a:ext cx="2289175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altLang="zh-CN" sz="1200" dirty="0">
                <a:solidFill>
                  <a:schemeClr val="accent1">
                    <a:lumMod val="50000"/>
                    <a:alpha val="80000"/>
                  </a:schemeClr>
                </a:solidFill>
                <a:cs typeface="MiSans" pitchFamily="34" charset="-120"/>
              </a:rPr>
              <a:t>Professional Technical Guide</a:t>
            </a:r>
            <a:endParaRPr lang="en-US" altLang="zh-CN" sz="1200" dirty="0">
              <a:solidFill>
                <a:schemeClr val="accent1">
                  <a:lumMod val="50000"/>
                  <a:alpha val="80000"/>
                </a:schemeClr>
              </a:solidFill>
              <a:cs typeface="MiSans" pitchFamily="34" charset="-120"/>
            </a:endParaRPr>
          </a:p>
        </p:txBody>
      </p:sp>
      <p:sp>
        <p:nvSpPr>
          <p:cNvPr id="34" name="Text 11"/>
          <p:cNvSpPr/>
          <p:nvPr>
            <p:custDataLst>
              <p:tags r:id="rId2"/>
            </p:custDataLst>
          </p:nvPr>
        </p:nvSpPr>
        <p:spPr>
          <a:xfrm>
            <a:off x="3132455" y="6202045"/>
            <a:ext cx="265303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altLang="zh-CN" sz="1200" dirty="0">
                <a:solidFill>
                  <a:schemeClr val="accent1">
                    <a:lumMod val="50000"/>
                    <a:alpha val="80000"/>
                  </a:schemeClr>
                </a:solidFill>
                <a:cs typeface="MiSans" pitchFamily="34" charset="-120"/>
              </a:rPr>
              <a:t>Industrial Manufacturing</a:t>
            </a:r>
            <a:endParaRPr lang="en-US" altLang="zh-CN" sz="1200" dirty="0">
              <a:solidFill>
                <a:schemeClr val="accent1">
                  <a:lumMod val="50000"/>
                  <a:alpha val="80000"/>
                </a:schemeClr>
              </a:solidFill>
              <a:cs typeface="MiSans" pitchFamily="34" charset="-120"/>
            </a:endParaRPr>
          </a:p>
        </p:txBody>
      </p:sp>
      <p:sp>
        <p:nvSpPr>
          <p:cNvPr id="27" name="标题 24"/>
          <p:cNvSpPr>
            <a:spLocks noGrp="1"/>
          </p:cNvSpPr>
          <p:nvPr/>
        </p:nvSpPr>
        <p:spPr>
          <a:xfrm>
            <a:off x="952500" y="1239520"/>
            <a:ext cx="9486265" cy="101727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lang="zh-CN" sz="5400" b="1" i="0" u="none" strike="noStrike" kern="1200" cap="none" spc="0" normalizeH="0" baseline="0" noProof="1" dirty="0">
                <a:solidFill>
                  <a:srgbClr val="E0E2E6"/>
                </a:solidFill>
                <a:uFillTx/>
                <a:latin typeface="+mj-lt"/>
                <a:ea typeface="+mj-ea"/>
                <a:cs typeface="Alimama ShuHeiTi" pitchFamily="34" charset="-120"/>
              </a:defRPr>
            </a:lvl1pPr>
          </a:lstStyle>
          <a:p>
            <a:pPr algn="l">
              <a:buNone/>
            </a:pPr>
            <a:r>
              <a:rPr lang="en-US" altLang="zh-CN" sz="3600" b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How to Select the Right Injection Molding Machine</a:t>
            </a:r>
            <a:endParaRPr lang="en-US" altLang="zh-CN" sz="3600" b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占位符 25"/>
          <p:cNvSpPr>
            <a:spLocks noGrp="1"/>
          </p:cNvSpPr>
          <p:nvPr/>
        </p:nvSpPr>
        <p:spPr>
          <a:xfrm>
            <a:off x="10438130" y="6248400"/>
            <a:ext cx="1449705" cy="2286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>
            <a:lvl1pPr marL="0" marR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 kumimoji="0" lang="en-US" sz="1200" b="0" i="0" u="none" strike="noStrike" kern="1200" cap="none" spc="0" normalizeH="0" baseline="0" noProof="1" dirty="0">
                <a:solidFill>
                  <a:srgbClr val="E0E2E6">
                    <a:alpha val="60000"/>
                  </a:srgbClr>
                </a:solidFill>
                <a:uFillTx/>
                <a:latin typeface="+mn-lt"/>
                <a:ea typeface="+mn-ea"/>
                <a:cs typeface="MiSans" pitchFamily="34" charset="-120"/>
              </a:defRPr>
            </a:lvl1pPr>
            <a:lvl2pPr marL="45720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800" b="0" u="none" strike="noStrike" kern="1200" cap="none" spc="150" normalizeH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2pPr>
            <a:lvl3pPr marL="91440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800" b="0" u="none" strike="noStrike" kern="1200" cap="none" spc="150" normalizeH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3pPr>
            <a:lvl4pPr marL="137160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800" b="0" u="none" strike="noStrike" kern="1200" cap="none" spc="150" normalizeH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4pPr>
            <a:lvl5pPr marL="182880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800" b="0" u="none" strike="noStrike" kern="1200" cap="none" spc="150" normalizeH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None/>
            </a:pPr>
            <a:r>
              <a:rPr lang="en-US" altLang="zh-CN">
                <a:solidFill>
                  <a:schemeClr val="accent1">
                    <a:lumMod val="50000"/>
                    <a:alpha val="60000"/>
                  </a:schemeClr>
                </a:solidFill>
                <a:cs typeface="MiSans" pitchFamily="34" charset="-122"/>
              </a:rPr>
              <a:t>January 2026</a:t>
            </a:r>
            <a:endParaRPr lang="en-US" altLang="zh-CN">
              <a:solidFill>
                <a:schemeClr val="accent1">
                  <a:lumMod val="50000"/>
                  <a:alpha val="60000"/>
                </a:schemeClr>
              </a:solidFill>
              <a:cs typeface="MiSans" pitchFamily="34" charset="-122"/>
            </a:endParaRPr>
          </a:p>
        </p:txBody>
      </p:sp>
      <p:sp>
        <p:nvSpPr>
          <p:cNvPr id="29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en-US" sz="5400" dirty="0"/>
              <a:t>INJECTION MOLDING MACHINE</a:t>
            </a:r>
            <a:endParaRPr lang="en-US" sz="5400" dirty="0"/>
          </a:p>
        </p:txBody>
      </p:sp>
      <p:sp>
        <p:nvSpPr>
          <p:cNvPr id="30" name="副标题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/>
        <p:txBody>
          <a:bodyPr/>
          <a:lstStyle/>
          <a:p>
            <a:pPr marL="0" indent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</a:pPr>
            <a:r>
              <a:rPr lang="en-US" altLang="zh-CN" sz="2000" dirty="0"/>
              <a:t>From Requirements to Machine Selection</a:t>
            </a:r>
            <a:endParaRPr lang="en-US" altLang="zh-CN" sz="2000" dirty="0"/>
          </a:p>
        </p:txBody>
      </p:sp>
      <p:sp>
        <p:nvSpPr>
          <p:cNvPr id="32" name="公司名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442085" y="735330"/>
            <a:ext cx="4090670" cy="504190"/>
          </a:xfrm>
          <a:prstGeom prst="rect">
            <a:avLst/>
          </a:prstGeom>
        </p:spPr>
        <p:txBody>
          <a:bodyPr/>
          <a:p>
            <a:r>
              <a:rPr lang="en-US" altLang="zh-CN"/>
              <a:t>Qingdao HEE&amp;HATO Technology Co., Ltd.</a:t>
            </a:r>
            <a:endParaRPr lang="en-US" altLang="zh-CN"/>
          </a:p>
        </p:txBody>
      </p:sp>
      <p:sp>
        <p:nvSpPr>
          <p:cNvPr id="51" name="文本占位符 50"/>
          <p:cNvSpPr/>
          <p:nvPr>
            <p:ph type="body" sz="quarter" idx="17"/>
            <p:custDataLst>
              <p:tags r:id="rId6"/>
            </p:custDataLst>
          </p:nvPr>
        </p:nvSpPr>
        <p:spPr/>
        <p:txBody>
          <a:bodyPr/>
          <a:p>
            <a:r>
              <a:rPr lang="en-US" altLang="zh-CN"/>
              <a:t>HEE&amp;HATO</a:t>
            </a:r>
            <a:endParaRPr lang="en-US" altLang="zh-CN"/>
          </a:p>
        </p:txBody>
      </p:sp>
      <p:pic>
        <p:nvPicPr>
          <p:cNvPr id="53" name="图片 52" descr="c11d5a0a5b6abbd3877ebdac09c9b4d2"/>
          <p:cNvPicPr>
            <a:picLocks noChangeAspect="1"/>
          </p:cNvPicPr>
          <p:nvPr/>
        </p:nvPicPr>
        <p:blipFill>
          <a:blip r:embed="rId7"/>
          <a:srcRect t="56491" b="20722"/>
          <a:stretch>
            <a:fillRect/>
          </a:stretch>
        </p:blipFill>
        <p:spPr>
          <a:xfrm>
            <a:off x="9430385" y="166370"/>
            <a:ext cx="2974975" cy="678180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custDataLst>
              <p:tags r:id="rId1"/>
            </p:custDataLst>
          </p:nvPr>
        </p:nvSpPr>
        <p:spPr>
          <a:xfrm>
            <a:off x="381000" y="381000"/>
            <a:ext cx="1150620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kern="0" spc="120" dirty="0">
                <a:solidFill>
                  <a:schemeClr val="accent1">
                    <a:lumMod val="50000"/>
                  </a:schemeClr>
                </a:solidFill>
                <a:cs typeface="MiSans" pitchFamily="34" charset="-120"/>
              </a:rPr>
              <a:t>INTRODUCTION</a:t>
            </a:r>
            <a:endParaRPr lang="en-US" sz="1200" b="1" kern="0" spc="120" dirty="0">
              <a:solidFill>
                <a:schemeClr val="accent1">
                  <a:lumMod val="50000"/>
                </a:schemeClr>
              </a:solidFill>
              <a:cs typeface="MiSans" pitchFamily="34" charset="-120"/>
            </a:endParaRPr>
          </a:p>
        </p:txBody>
      </p:sp>
      <p:sp>
        <p:nvSpPr>
          <p:cNvPr id="4" name="Shape 2"/>
          <p:cNvSpPr/>
          <p:nvPr>
            <p:custDataLst>
              <p:tags r:id="rId2"/>
            </p:custDataLst>
          </p:nvPr>
        </p:nvSpPr>
        <p:spPr>
          <a:xfrm>
            <a:off x="381000" y="1304925"/>
            <a:ext cx="914400" cy="38100"/>
          </a:xfrm>
          <a:custGeom>
            <a:avLst/>
            <a:gdLst/>
            <a:ahLst/>
            <a:cxnLst/>
            <a:rect l="l" t="t" r="r" b="b"/>
            <a:pathLst>
              <a:path w="914400" h="38100">
                <a:moveTo>
                  <a:pt x="0" y="0"/>
                </a:moveTo>
                <a:lnTo>
                  <a:pt x="914400" y="0"/>
                </a:lnTo>
                <a:lnTo>
                  <a:pt x="9144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5" name="Shape 3"/>
          <p:cNvSpPr/>
          <p:nvPr>
            <p:custDataLst>
              <p:tags r:id="rId3"/>
            </p:custDataLst>
          </p:nvPr>
        </p:nvSpPr>
        <p:spPr>
          <a:xfrm>
            <a:off x="400050" y="1495425"/>
            <a:ext cx="11410950" cy="1114425"/>
          </a:xfrm>
          <a:custGeom>
            <a:avLst/>
            <a:gdLst/>
            <a:ahLst/>
            <a:cxnLst/>
            <a:rect l="l" t="t" r="r" b="b"/>
            <a:pathLst>
              <a:path w="11410950" h="1114425">
                <a:moveTo>
                  <a:pt x="38100" y="0"/>
                </a:moveTo>
                <a:lnTo>
                  <a:pt x="11334746" y="0"/>
                </a:lnTo>
                <a:cubicBezTo>
                  <a:pt x="11376832" y="0"/>
                  <a:pt x="11410950" y="34118"/>
                  <a:pt x="11410950" y="76204"/>
                </a:cubicBezTo>
                <a:lnTo>
                  <a:pt x="11410950" y="1038221"/>
                </a:lnTo>
                <a:cubicBezTo>
                  <a:pt x="11410950" y="1080307"/>
                  <a:pt x="11376832" y="1114425"/>
                  <a:pt x="11334746" y="1114425"/>
                </a:cubicBezTo>
                <a:lnTo>
                  <a:pt x="38100" y="1114425"/>
                </a:lnTo>
                <a:cubicBezTo>
                  <a:pt x="17072" y="1114425"/>
                  <a:pt x="0" y="1097353"/>
                  <a:pt x="0" y="1076325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15000"/>
                </a:schemeClr>
              </a:gs>
              <a:gs pos="100000">
                <a:schemeClr val="accent3">
                  <a:alpha val="10000"/>
                </a:schemeClr>
              </a:gs>
            </a:gsLst>
            <a:lin ang="2700000" scaled="1"/>
          </a:gradFill>
        </p:spPr>
      </p:sp>
      <p:sp>
        <p:nvSpPr>
          <p:cNvPr id="6" name="Shape 4"/>
          <p:cNvSpPr/>
          <p:nvPr>
            <p:custDataLst>
              <p:tags r:id="rId4"/>
            </p:custDataLst>
          </p:nvPr>
        </p:nvSpPr>
        <p:spPr>
          <a:xfrm>
            <a:off x="400050" y="1495425"/>
            <a:ext cx="38100" cy="1114425"/>
          </a:xfrm>
          <a:custGeom>
            <a:avLst/>
            <a:gdLst/>
            <a:ahLst/>
            <a:cxnLst/>
            <a:rect l="l" t="t" r="r" b="b"/>
            <a:pathLst>
              <a:path w="38100" h="1114425">
                <a:moveTo>
                  <a:pt x="38100" y="0"/>
                </a:moveTo>
                <a:lnTo>
                  <a:pt x="38100" y="0"/>
                </a:lnTo>
                <a:lnTo>
                  <a:pt x="38100" y="1114425"/>
                </a:lnTo>
                <a:lnTo>
                  <a:pt x="38100" y="1114425"/>
                </a:lnTo>
                <a:cubicBezTo>
                  <a:pt x="17072" y="1114425"/>
                  <a:pt x="0" y="1097353"/>
                  <a:pt x="0" y="1076325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chemeClr val="accent2"/>
          </a:solidFill>
        </p:spPr>
      </p:sp>
      <p:sp>
        <p:nvSpPr>
          <p:cNvPr id="7" name="Shape 5"/>
          <p:cNvSpPr/>
          <p:nvPr>
            <p:custDataLst>
              <p:tags r:id="rId5"/>
            </p:custDataLst>
          </p:nvPr>
        </p:nvSpPr>
        <p:spPr>
          <a:xfrm>
            <a:off x="647700" y="1787128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266700" y="0"/>
                </a:moveTo>
                <a:lnTo>
                  <a:pt x="266700" y="0"/>
                </a:lnTo>
                <a:cubicBezTo>
                  <a:pt x="413896" y="0"/>
                  <a:pt x="533400" y="119504"/>
                  <a:pt x="533400" y="266700"/>
                </a:cubicBezTo>
                <a:lnTo>
                  <a:pt x="533400" y="266700"/>
                </a:lnTo>
                <a:cubicBezTo>
                  <a:pt x="533400" y="413896"/>
                  <a:pt x="413896" y="533400"/>
                  <a:pt x="266700" y="533400"/>
                </a:cubicBezTo>
                <a:lnTo>
                  <a:pt x="266700" y="533400"/>
                </a:lnTo>
                <a:cubicBezTo>
                  <a:pt x="119504" y="533400"/>
                  <a:pt x="0" y="413896"/>
                  <a:pt x="0" y="266700"/>
                </a:cubicBezTo>
                <a:lnTo>
                  <a:pt x="0" y="266700"/>
                </a:lnTo>
                <a:cubicBezTo>
                  <a:pt x="0" y="119504"/>
                  <a:pt x="119504" y="0"/>
                  <a:pt x="266700" y="0"/>
                </a:cubicBezTo>
                <a:close/>
              </a:path>
            </a:pathLst>
          </a:custGeom>
          <a:solidFill>
            <a:schemeClr val="accent2"/>
          </a:solidFill>
        </p:spPr>
      </p:sp>
      <p:sp>
        <p:nvSpPr>
          <p:cNvPr id="8" name="Shape 6"/>
          <p:cNvSpPr/>
          <p:nvPr>
            <p:custDataLst>
              <p:tags r:id="rId6"/>
            </p:custDataLst>
          </p:nvPr>
        </p:nvSpPr>
        <p:spPr>
          <a:xfrm>
            <a:off x="842963" y="1939528"/>
            <a:ext cx="142875" cy="228600"/>
          </a:xfrm>
          <a:custGeom>
            <a:avLst/>
            <a:gdLst/>
            <a:ahLst/>
            <a:cxnLst/>
            <a:rect l="l" t="t" r="r" b="b"/>
            <a:pathLst>
              <a:path w="142875" h="228600">
                <a:moveTo>
                  <a:pt x="28575" y="71438"/>
                </a:moveTo>
                <a:cubicBezTo>
                  <a:pt x="28575" y="47774"/>
                  <a:pt x="47774" y="28575"/>
                  <a:pt x="71438" y="28575"/>
                </a:cubicBezTo>
                <a:cubicBezTo>
                  <a:pt x="95101" y="28575"/>
                  <a:pt x="114300" y="47774"/>
                  <a:pt x="114300" y="71438"/>
                </a:cubicBezTo>
                <a:cubicBezTo>
                  <a:pt x="114300" y="90502"/>
                  <a:pt x="101843" y="106665"/>
                  <a:pt x="84609" y="112246"/>
                </a:cubicBezTo>
                <a:cubicBezTo>
                  <a:pt x="71929" y="116354"/>
                  <a:pt x="57150" y="128007"/>
                  <a:pt x="57150" y="146447"/>
                </a:cubicBezTo>
                <a:lnTo>
                  <a:pt x="57150" y="157163"/>
                </a:lnTo>
                <a:cubicBezTo>
                  <a:pt x="57150" y="165065"/>
                  <a:pt x="63535" y="171450"/>
                  <a:pt x="71438" y="171450"/>
                </a:cubicBezTo>
                <a:cubicBezTo>
                  <a:pt x="79340" y="171450"/>
                  <a:pt x="85725" y="165065"/>
                  <a:pt x="85725" y="157163"/>
                </a:cubicBezTo>
                <a:lnTo>
                  <a:pt x="85725" y="146447"/>
                </a:lnTo>
                <a:cubicBezTo>
                  <a:pt x="85725" y="145688"/>
                  <a:pt x="85993" y="144616"/>
                  <a:pt x="87288" y="143188"/>
                </a:cubicBezTo>
                <a:cubicBezTo>
                  <a:pt x="88627" y="141714"/>
                  <a:pt x="90815" y="140285"/>
                  <a:pt x="93405" y="139437"/>
                </a:cubicBezTo>
                <a:cubicBezTo>
                  <a:pt x="122113" y="130195"/>
                  <a:pt x="142875" y="103272"/>
                  <a:pt x="142875" y="71438"/>
                </a:cubicBezTo>
                <a:cubicBezTo>
                  <a:pt x="142875" y="31968"/>
                  <a:pt x="110907" y="0"/>
                  <a:pt x="71438" y="0"/>
                </a:cubicBezTo>
                <a:cubicBezTo>
                  <a:pt x="31968" y="0"/>
                  <a:pt x="0" y="31968"/>
                  <a:pt x="0" y="71438"/>
                </a:cubicBezTo>
                <a:cubicBezTo>
                  <a:pt x="0" y="79340"/>
                  <a:pt x="6385" y="85725"/>
                  <a:pt x="14288" y="85725"/>
                </a:cubicBezTo>
                <a:cubicBezTo>
                  <a:pt x="22190" y="85725"/>
                  <a:pt x="28575" y="79340"/>
                  <a:pt x="28575" y="71438"/>
                </a:cubicBezTo>
                <a:close/>
                <a:moveTo>
                  <a:pt x="71438" y="228600"/>
                </a:moveTo>
                <a:cubicBezTo>
                  <a:pt x="81305" y="228600"/>
                  <a:pt x="89297" y="220608"/>
                  <a:pt x="89297" y="210741"/>
                </a:cubicBezTo>
                <a:cubicBezTo>
                  <a:pt x="89297" y="200873"/>
                  <a:pt x="81305" y="192881"/>
                  <a:pt x="71438" y="192881"/>
                </a:cubicBezTo>
                <a:cubicBezTo>
                  <a:pt x="61570" y="192881"/>
                  <a:pt x="53578" y="200873"/>
                  <a:pt x="53578" y="210741"/>
                </a:cubicBezTo>
                <a:cubicBezTo>
                  <a:pt x="53578" y="220608"/>
                  <a:pt x="61570" y="228600"/>
                  <a:pt x="71438" y="228600"/>
                </a:cubicBezTo>
                <a:close/>
              </a:path>
            </a:pathLst>
          </a:custGeom>
          <a:solidFill>
            <a:schemeClr val="accent4"/>
          </a:solidFill>
        </p:spPr>
      </p:sp>
      <p:sp>
        <p:nvSpPr>
          <p:cNvPr id="9" name="Text 7"/>
          <p:cNvSpPr/>
          <p:nvPr>
            <p:custDataLst>
              <p:tags r:id="rId7"/>
            </p:custDataLst>
          </p:nvPr>
        </p:nvSpPr>
        <p:spPr>
          <a:xfrm>
            <a:off x="1343025" y="1659890"/>
            <a:ext cx="6629400" cy="304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10000"/>
              </a:lnSpc>
            </a:pPr>
            <a:r>
              <a:rPr lang="en-US" altLang="zh-CN" sz="1800" b="1" dirty="0">
                <a:solidFill>
                  <a:schemeClr val="accent1">
                    <a:lumMod val="50000"/>
                  </a:schemeClr>
                </a:solidFill>
                <a:cs typeface="MiSans" pitchFamily="34" charset="-120"/>
              </a:rPr>
              <a:t>Core Issue</a:t>
            </a:r>
            <a:endParaRPr lang="en-US" altLang="zh-CN" sz="1800" b="1" dirty="0">
              <a:solidFill>
                <a:schemeClr val="accent1">
                  <a:lumMod val="50000"/>
                </a:schemeClr>
              </a:solidFill>
              <a:cs typeface="MiSans" pitchFamily="34" charset="-120"/>
            </a:endParaRPr>
          </a:p>
        </p:txBody>
      </p:sp>
      <p:sp>
        <p:nvSpPr>
          <p:cNvPr id="10" name="Text 8"/>
          <p:cNvSpPr/>
          <p:nvPr>
            <p:custDataLst>
              <p:tags r:id="rId8"/>
            </p:custDataLst>
          </p:nvPr>
        </p:nvSpPr>
        <p:spPr>
          <a:xfrm>
            <a:off x="1333500" y="2105025"/>
            <a:ext cx="8498205" cy="27622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altLang="zh-CN" sz="1350" dirty="0">
                <a:solidFill>
                  <a:schemeClr val="accent1">
                    <a:lumMod val="50000"/>
                    <a:alpha val="90196"/>
                  </a:schemeClr>
                </a:solidFill>
                <a:cs typeface="MiSans" pitchFamily="34" charset="-120"/>
              </a:rPr>
              <a:t>Injection molding machine selection directly affects production efficiency, product quality, and cost control.Scientific selection is the prerequisite for efficient manufacturing.</a:t>
            </a:r>
            <a:endParaRPr lang="en-US" altLang="zh-CN" sz="1350" dirty="0">
              <a:solidFill>
                <a:schemeClr val="accent1">
                  <a:lumMod val="50000"/>
                  <a:alpha val="90196"/>
                </a:schemeClr>
              </a:solidFill>
              <a:cs typeface="MiSans" pitchFamily="34" charset="-120"/>
            </a:endParaRPr>
          </a:p>
        </p:txBody>
      </p:sp>
      <p:sp>
        <p:nvSpPr>
          <p:cNvPr id="11" name="Shape 9"/>
          <p:cNvSpPr/>
          <p:nvPr>
            <p:custDataLst>
              <p:tags r:id="rId9"/>
            </p:custDataLst>
          </p:nvPr>
        </p:nvSpPr>
        <p:spPr>
          <a:xfrm>
            <a:off x="400050" y="2764631"/>
            <a:ext cx="5619750" cy="1409700"/>
          </a:xfrm>
          <a:custGeom>
            <a:avLst/>
            <a:gdLst/>
            <a:ahLst/>
            <a:cxnLst/>
            <a:rect l="l" t="t" r="r" b="b"/>
            <a:pathLst>
              <a:path w="5619750" h="1409700">
                <a:moveTo>
                  <a:pt x="38100" y="0"/>
                </a:moveTo>
                <a:lnTo>
                  <a:pt x="5543556" y="0"/>
                </a:lnTo>
                <a:cubicBezTo>
                  <a:pt x="5585608" y="0"/>
                  <a:pt x="5619750" y="34142"/>
                  <a:pt x="5619750" y="76194"/>
                </a:cubicBezTo>
                <a:lnTo>
                  <a:pt x="5619750" y="1333506"/>
                </a:lnTo>
                <a:cubicBezTo>
                  <a:pt x="5619750" y="1375587"/>
                  <a:pt x="5585637" y="1409700"/>
                  <a:pt x="5543556" y="1409700"/>
                </a:cubicBezTo>
                <a:lnTo>
                  <a:pt x="38100" y="1409700"/>
                </a:lnTo>
                <a:cubicBezTo>
                  <a:pt x="17072" y="1409700"/>
                  <a:pt x="0" y="1392628"/>
                  <a:pt x="0" y="13716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</p:spPr>
      </p:sp>
      <p:sp>
        <p:nvSpPr>
          <p:cNvPr id="12" name="Shape 10"/>
          <p:cNvSpPr/>
          <p:nvPr>
            <p:custDataLst>
              <p:tags r:id="rId10"/>
            </p:custDataLst>
          </p:nvPr>
        </p:nvSpPr>
        <p:spPr>
          <a:xfrm>
            <a:off x="400050" y="2764631"/>
            <a:ext cx="38100" cy="1409700"/>
          </a:xfrm>
          <a:custGeom>
            <a:avLst/>
            <a:gdLst/>
            <a:ahLst/>
            <a:cxnLst/>
            <a:rect l="l" t="t" r="r" b="b"/>
            <a:pathLst>
              <a:path w="38100" h="1409700">
                <a:moveTo>
                  <a:pt x="38100" y="0"/>
                </a:moveTo>
                <a:lnTo>
                  <a:pt x="38100" y="0"/>
                </a:lnTo>
                <a:lnTo>
                  <a:pt x="38100" y="1409700"/>
                </a:lnTo>
                <a:lnTo>
                  <a:pt x="38100" y="1409700"/>
                </a:lnTo>
                <a:cubicBezTo>
                  <a:pt x="17072" y="1409700"/>
                  <a:pt x="0" y="1392628"/>
                  <a:pt x="0" y="13716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13" name="Shape 11"/>
          <p:cNvSpPr/>
          <p:nvPr>
            <p:custDataLst>
              <p:tags r:id="rId11"/>
            </p:custDataLst>
          </p:nvPr>
        </p:nvSpPr>
        <p:spPr>
          <a:xfrm>
            <a:off x="609600" y="2955131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38100" y="0"/>
                </a:moveTo>
                <a:lnTo>
                  <a:pt x="342900" y="0"/>
                </a:lnTo>
                <a:cubicBezTo>
                  <a:pt x="363928" y="0"/>
                  <a:pt x="381000" y="17072"/>
                  <a:pt x="381000" y="38100"/>
                </a:cubicBezTo>
                <a:lnTo>
                  <a:pt x="381000" y="342900"/>
                </a:lnTo>
                <a:cubicBezTo>
                  <a:pt x="381000" y="363928"/>
                  <a:pt x="363928" y="381000"/>
                  <a:pt x="342900" y="381000"/>
                </a:cubicBezTo>
                <a:lnTo>
                  <a:pt x="38100" y="381000"/>
                </a:lnTo>
                <a:cubicBezTo>
                  <a:pt x="17072" y="381000"/>
                  <a:pt x="0" y="363928"/>
                  <a:pt x="0" y="3429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14" name="Shape 12"/>
          <p:cNvSpPr/>
          <p:nvPr>
            <p:custDataLst>
              <p:tags r:id="rId12"/>
            </p:custDataLst>
          </p:nvPr>
        </p:nvSpPr>
        <p:spPr>
          <a:xfrm>
            <a:off x="727472" y="3059906"/>
            <a:ext cx="150019" cy="171450"/>
          </a:xfrm>
          <a:custGeom>
            <a:avLst/>
            <a:gdLst/>
            <a:ahLst/>
            <a:cxnLst/>
            <a:rect l="l" t="t" r="r" b="b"/>
            <a:pathLst>
              <a:path w="150019" h="171450">
                <a:moveTo>
                  <a:pt x="75009" y="83046"/>
                </a:moveTo>
                <a:cubicBezTo>
                  <a:pt x="52831" y="83046"/>
                  <a:pt x="34826" y="65040"/>
                  <a:pt x="34826" y="42863"/>
                </a:cubicBezTo>
                <a:cubicBezTo>
                  <a:pt x="34826" y="20685"/>
                  <a:pt x="52831" y="2679"/>
                  <a:pt x="75009" y="2679"/>
                </a:cubicBezTo>
                <a:cubicBezTo>
                  <a:pt x="97187" y="2679"/>
                  <a:pt x="115193" y="20685"/>
                  <a:pt x="115193" y="42862"/>
                </a:cubicBezTo>
                <a:cubicBezTo>
                  <a:pt x="115193" y="65040"/>
                  <a:pt x="97187" y="83046"/>
                  <a:pt x="75009" y="83046"/>
                </a:cubicBezTo>
                <a:close/>
                <a:moveTo>
                  <a:pt x="64796" y="101798"/>
                </a:moveTo>
                <a:lnTo>
                  <a:pt x="85223" y="101798"/>
                </a:lnTo>
                <a:cubicBezTo>
                  <a:pt x="88471" y="101798"/>
                  <a:pt x="91083" y="104410"/>
                  <a:pt x="91083" y="107659"/>
                </a:cubicBezTo>
                <a:cubicBezTo>
                  <a:pt x="91083" y="109065"/>
                  <a:pt x="90581" y="110404"/>
                  <a:pt x="89676" y="111476"/>
                </a:cubicBezTo>
                <a:lnTo>
                  <a:pt x="80501" y="122192"/>
                </a:lnTo>
                <a:lnTo>
                  <a:pt x="90882" y="160734"/>
                </a:lnTo>
                <a:lnTo>
                  <a:pt x="91083" y="160734"/>
                </a:lnTo>
                <a:lnTo>
                  <a:pt x="102669" y="114356"/>
                </a:lnTo>
                <a:cubicBezTo>
                  <a:pt x="103406" y="111443"/>
                  <a:pt x="106386" y="109668"/>
                  <a:pt x="109199" y="110739"/>
                </a:cubicBezTo>
                <a:cubicBezTo>
                  <a:pt x="129927" y="118642"/>
                  <a:pt x="144661" y="138734"/>
                  <a:pt x="144661" y="162241"/>
                </a:cubicBezTo>
                <a:cubicBezTo>
                  <a:pt x="144661" y="167298"/>
                  <a:pt x="140542" y="171417"/>
                  <a:pt x="135486" y="171417"/>
                </a:cubicBezTo>
                <a:lnTo>
                  <a:pt x="14533" y="171450"/>
                </a:lnTo>
                <a:cubicBezTo>
                  <a:pt x="9477" y="171450"/>
                  <a:pt x="5358" y="167331"/>
                  <a:pt x="5358" y="162275"/>
                </a:cubicBezTo>
                <a:cubicBezTo>
                  <a:pt x="5358" y="138767"/>
                  <a:pt x="20092" y="118676"/>
                  <a:pt x="40820" y="110773"/>
                </a:cubicBezTo>
                <a:cubicBezTo>
                  <a:pt x="43633" y="109701"/>
                  <a:pt x="46613" y="111476"/>
                  <a:pt x="47350" y="114389"/>
                </a:cubicBezTo>
                <a:lnTo>
                  <a:pt x="58936" y="160768"/>
                </a:lnTo>
                <a:lnTo>
                  <a:pt x="59137" y="160768"/>
                </a:lnTo>
                <a:lnTo>
                  <a:pt x="69518" y="122225"/>
                </a:lnTo>
                <a:lnTo>
                  <a:pt x="60342" y="111509"/>
                </a:lnTo>
                <a:cubicBezTo>
                  <a:pt x="59438" y="110438"/>
                  <a:pt x="58936" y="109098"/>
                  <a:pt x="58936" y="107692"/>
                </a:cubicBezTo>
                <a:cubicBezTo>
                  <a:pt x="58936" y="104444"/>
                  <a:pt x="61548" y="101832"/>
                  <a:pt x="64796" y="101832"/>
                </a:cubicBezTo>
                <a:close/>
              </a:path>
            </a:pathLst>
          </a:custGeom>
          <a:solidFill>
            <a:schemeClr val="accent5"/>
          </a:solidFill>
        </p:spPr>
      </p:sp>
      <p:sp>
        <p:nvSpPr>
          <p:cNvPr id="15" name="Text 13"/>
          <p:cNvSpPr/>
          <p:nvPr>
            <p:custDataLst>
              <p:tags r:id="rId13"/>
            </p:custDataLst>
          </p:nvPr>
        </p:nvSpPr>
        <p:spPr>
          <a:xfrm>
            <a:off x="1104900" y="3012440"/>
            <a:ext cx="2290445" cy="2667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altLang="zh-CN" sz="1500" b="1" dirty="0">
                <a:solidFill>
                  <a:schemeClr val="accent1">
                    <a:lumMod val="50000"/>
                  </a:schemeClr>
                </a:solidFill>
                <a:cs typeface="MiSans" pitchFamily="34" charset="-120"/>
              </a:rPr>
              <a:t>Experienced Customers</a:t>
            </a:r>
            <a:endParaRPr lang="en-US" altLang="zh-CN" sz="1500" b="1" dirty="0">
              <a:solidFill>
                <a:schemeClr val="accent1">
                  <a:lumMod val="50000"/>
                </a:schemeClr>
              </a:solidFill>
              <a:cs typeface="MiSans" pitchFamily="34" charset="-120"/>
            </a:endParaRPr>
          </a:p>
        </p:txBody>
      </p:sp>
      <p:sp>
        <p:nvSpPr>
          <p:cNvPr id="16" name="Text 14"/>
          <p:cNvSpPr/>
          <p:nvPr>
            <p:custDataLst>
              <p:tags r:id="rId14"/>
            </p:custDataLst>
          </p:nvPr>
        </p:nvSpPr>
        <p:spPr>
          <a:xfrm>
            <a:off x="609600" y="3488690"/>
            <a:ext cx="5424805" cy="4953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altLang="zh-CN" sz="1200" dirty="0">
                <a:solidFill>
                  <a:schemeClr val="accent1">
                    <a:lumMod val="50000"/>
                    <a:alpha val="80000"/>
                  </a:schemeClr>
                </a:solidFill>
                <a:cs typeface="MiSans" pitchFamily="34" charset="-120"/>
              </a:rPr>
              <a:t>Customers with extensive experience can independently evaluate and select machines based on their own production requirements, with deep understanding of equipment and processes.</a:t>
            </a:r>
            <a:endParaRPr lang="en-US" altLang="zh-CN" sz="1200" dirty="0">
              <a:solidFill>
                <a:schemeClr val="accent1">
                  <a:lumMod val="50000"/>
                  <a:alpha val="80000"/>
                </a:schemeClr>
              </a:solidFill>
              <a:cs typeface="MiSans" pitchFamily="34" charset="-120"/>
            </a:endParaRPr>
          </a:p>
        </p:txBody>
      </p:sp>
      <p:sp>
        <p:nvSpPr>
          <p:cNvPr id="17" name="Shape 15"/>
          <p:cNvSpPr/>
          <p:nvPr>
            <p:custDataLst>
              <p:tags r:id="rId15"/>
            </p:custDataLst>
          </p:nvPr>
        </p:nvSpPr>
        <p:spPr>
          <a:xfrm>
            <a:off x="6191250" y="2764631"/>
            <a:ext cx="5619750" cy="1409700"/>
          </a:xfrm>
          <a:custGeom>
            <a:avLst/>
            <a:gdLst/>
            <a:ahLst/>
            <a:cxnLst/>
            <a:rect l="l" t="t" r="r" b="b"/>
            <a:pathLst>
              <a:path w="5619750" h="1409700">
                <a:moveTo>
                  <a:pt x="38100" y="0"/>
                </a:moveTo>
                <a:lnTo>
                  <a:pt x="5543556" y="0"/>
                </a:lnTo>
                <a:cubicBezTo>
                  <a:pt x="5585608" y="0"/>
                  <a:pt x="5619750" y="34142"/>
                  <a:pt x="5619750" y="76194"/>
                </a:cubicBezTo>
                <a:lnTo>
                  <a:pt x="5619750" y="1333506"/>
                </a:lnTo>
                <a:cubicBezTo>
                  <a:pt x="5619750" y="1375587"/>
                  <a:pt x="5585637" y="1409700"/>
                  <a:pt x="5543556" y="1409700"/>
                </a:cubicBezTo>
                <a:lnTo>
                  <a:pt x="38100" y="1409700"/>
                </a:lnTo>
                <a:cubicBezTo>
                  <a:pt x="17072" y="1409700"/>
                  <a:pt x="0" y="1392628"/>
                  <a:pt x="0" y="13716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</p:spPr>
      </p:sp>
      <p:sp>
        <p:nvSpPr>
          <p:cNvPr id="18" name="Shape 16"/>
          <p:cNvSpPr/>
          <p:nvPr>
            <p:custDataLst>
              <p:tags r:id="rId16"/>
            </p:custDataLst>
          </p:nvPr>
        </p:nvSpPr>
        <p:spPr>
          <a:xfrm>
            <a:off x="6191250" y="2764631"/>
            <a:ext cx="38100" cy="1409700"/>
          </a:xfrm>
          <a:custGeom>
            <a:avLst/>
            <a:gdLst/>
            <a:ahLst/>
            <a:cxnLst/>
            <a:rect l="l" t="t" r="r" b="b"/>
            <a:pathLst>
              <a:path w="38100" h="1409700">
                <a:moveTo>
                  <a:pt x="38100" y="0"/>
                </a:moveTo>
                <a:lnTo>
                  <a:pt x="38100" y="0"/>
                </a:lnTo>
                <a:lnTo>
                  <a:pt x="38100" y="1409700"/>
                </a:lnTo>
                <a:lnTo>
                  <a:pt x="38100" y="1409700"/>
                </a:lnTo>
                <a:cubicBezTo>
                  <a:pt x="17072" y="1409700"/>
                  <a:pt x="0" y="1392628"/>
                  <a:pt x="0" y="13716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chemeClr val="accent2"/>
          </a:solidFill>
        </p:spPr>
      </p:sp>
      <p:sp>
        <p:nvSpPr>
          <p:cNvPr id="19" name="Shape 17"/>
          <p:cNvSpPr/>
          <p:nvPr>
            <p:custDataLst>
              <p:tags r:id="rId17"/>
            </p:custDataLst>
          </p:nvPr>
        </p:nvSpPr>
        <p:spPr>
          <a:xfrm>
            <a:off x="6400800" y="2955131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38100" y="0"/>
                </a:moveTo>
                <a:lnTo>
                  <a:pt x="342900" y="0"/>
                </a:lnTo>
                <a:cubicBezTo>
                  <a:pt x="363928" y="0"/>
                  <a:pt x="381000" y="17072"/>
                  <a:pt x="381000" y="38100"/>
                </a:cubicBezTo>
                <a:lnTo>
                  <a:pt x="381000" y="342900"/>
                </a:lnTo>
                <a:cubicBezTo>
                  <a:pt x="381000" y="363928"/>
                  <a:pt x="363928" y="381000"/>
                  <a:pt x="342900" y="381000"/>
                </a:cubicBezTo>
                <a:lnTo>
                  <a:pt x="38100" y="381000"/>
                </a:lnTo>
                <a:cubicBezTo>
                  <a:pt x="17072" y="381000"/>
                  <a:pt x="0" y="363928"/>
                  <a:pt x="0" y="3429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chemeClr val="accent2"/>
          </a:solidFill>
        </p:spPr>
      </p:sp>
      <p:sp>
        <p:nvSpPr>
          <p:cNvPr id="20" name="Shape 18"/>
          <p:cNvSpPr/>
          <p:nvPr>
            <p:custDataLst>
              <p:tags r:id="rId18"/>
            </p:custDataLst>
          </p:nvPr>
        </p:nvSpPr>
        <p:spPr>
          <a:xfrm>
            <a:off x="6497241" y="3059906"/>
            <a:ext cx="192881" cy="171450"/>
          </a:xfrm>
          <a:custGeom>
            <a:avLst/>
            <a:gdLst/>
            <a:ahLst/>
            <a:cxnLst/>
            <a:rect l="l" t="t" r="r" b="b"/>
            <a:pathLst>
              <a:path w="192881" h="171450">
                <a:moveTo>
                  <a:pt x="90045" y="28530"/>
                </a:moveTo>
                <a:lnTo>
                  <a:pt x="51000" y="71929"/>
                </a:lnTo>
                <a:cubicBezTo>
                  <a:pt x="49459" y="73636"/>
                  <a:pt x="49526" y="76282"/>
                  <a:pt x="51167" y="77923"/>
                </a:cubicBezTo>
                <a:cubicBezTo>
                  <a:pt x="61380" y="88136"/>
                  <a:pt x="77956" y="88136"/>
                  <a:pt x="88170" y="77923"/>
                </a:cubicBezTo>
                <a:lnTo>
                  <a:pt x="98818" y="67274"/>
                </a:lnTo>
                <a:cubicBezTo>
                  <a:pt x="100225" y="65868"/>
                  <a:pt x="101999" y="65097"/>
                  <a:pt x="103808" y="64963"/>
                </a:cubicBezTo>
                <a:cubicBezTo>
                  <a:pt x="106085" y="64763"/>
                  <a:pt x="108429" y="65533"/>
                  <a:pt x="110170" y="67274"/>
                </a:cubicBezTo>
                <a:lnTo>
                  <a:pt x="169307" y="125909"/>
                </a:lnTo>
                <a:lnTo>
                  <a:pt x="192881" y="107156"/>
                </a:lnTo>
                <a:lnTo>
                  <a:pt x="192881" y="10716"/>
                </a:lnTo>
                <a:lnTo>
                  <a:pt x="155377" y="32147"/>
                </a:lnTo>
                <a:lnTo>
                  <a:pt x="147407" y="26823"/>
                </a:lnTo>
                <a:cubicBezTo>
                  <a:pt x="142116" y="23306"/>
                  <a:pt x="135921" y="21431"/>
                  <a:pt x="129559" y="21431"/>
                </a:cubicBezTo>
                <a:lnTo>
                  <a:pt x="105984" y="21431"/>
                </a:lnTo>
                <a:cubicBezTo>
                  <a:pt x="105616" y="21431"/>
                  <a:pt x="105214" y="21431"/>
                  <a:pt x="104846" y="21465"/>
                </a:cubicBezTo>
                <a:cubicBezTo>
                  <a:pt x="99187" y="21766"/>
                  <a:pt x="93862" y="24311"/>
                  <a:pt x="90045" y="28530"/>
                </a:cubicBezTo>
                <a:close/>
                <a:moveTo>
                  <a:pt x="39045" y="61180"/>
                </a:moveTo>
                <a:lnTo>
                  <a:pt x="74808" y="21431"/>
                </a:lnTo>
                <a:lnTo>
                  <a:pt x="61548" y="21431"/>
                </a:lnTo>
                <a:cubicBezTo>
                  <a:pt x="53009" y="21431"/>
                  <a:pt x="44838" y="24813"/>
                  <a:pt x="38811" y="30841"/>
                </a:cubicBezTo>
                <a:lnTo>
                  <a:pt x="37505" y="32147"/>
                </a:lnTo>
                <a:lnTo>
                  <a:pt x="0" y="10716"/>
                </a:lnTo>
                <a:lnTo>
                  <a:pt x="0" y="107156"/>
                </a:lnTo>
                <a:lnTo>
                  <a:pt x="52373" y="150789"/>
                </a:lnTo>
                <a:cubicBezTo>
                  <a:pt x="60074" y="157218"/>
                  <a:pt x="69786" y="160734"/>
                  <a:pt x="79798" y="160734"/>
                </a:cubicBezTo>
                <a:lnTo>
                  <a:pt x="85055" y="160734"/>
                </a:lnTo>
                <a:lnTo>
                  <a:pt x="82711" y="158390"/>
                </a:lnTo>
                <a:cubicBezTo>
                  <a:pt x="79564" y="155243"/>
                  <a:pt x="79564" y="150153"/>
                  <a:pt x="82711" y="147038"/>
                </a:cubicBezTo>
                <a:cubicBezTo>
                  <a:pt x="85859" y="143924"/>
                  <a:pt x="90949" y="143891"/>
                  <a:pt x="94063" y="147038"/>
                </a:cubicBezTo>
                <a:lnTo>
                  <a:pt x="107792" y="160768"/>
                </a:lnTo>
                <a:lnTo>
                  <a:pt x="110806" y="160768"/>
                </a:lnTo>
                <a:cubicBezTo>
                  <a:pt x="117202" y="160768"/>
                  <a:pt x="123464" y="159328"/>
                  <a:pt x="129157" y="156649"/>
                </a:cubicBezTo>
                <a:lnTo>
                  <a:pt x="120216" y="147675"/>
                </a:lnTo>
                <a:cubicBezTo>
                  <a:pt x="117068" y="144527"/>
                  <a:pt x="117068" y="139437"/>
                  <a:pt x="120216" y="136323"/>
                </a:cubicBezTo>
                <a:cubicBezTo>
                  <a:pt x="123364" y="133209"/>
                  <a:pt x="128454" y="133175"/>
                  <a:pt x="131568" y="136323"/>
                </a:cubicBezTo>
                <a:lnTo>
                  <a:pt x="142283" y="147038"/>
                </a:lnTo>
                <a:lnTo>
                  <a:pt x="148144" y="141178"/>
                </a:lnTo>
                <a:cubicBezTo>
                  <a:pt x="151124" y="138198"/>
                  <a:pt x="151994" y="133878"/>
                  <a:pt x="150688" y="130094"/>
                </a:cubicBezTo>
                <a:lnTo>
                  <a:pt x="104511" y="84285"/>
                </a:lnTo>
                <a:lnTo>
                  <a:pt x="99521" y="89275"/>
                </a:lnTo>
                <a:cubicBezTo>
                  <a:pt x="83013" y="105783"/>
                  <a:pt x="56291" y="105783"/>
                  <a:pt x="39782" y="89275"/>
                </a:cubicBezTo>
                <a:cubicBezTo>
                  <a:pt x="32080" y="81573"/>
                  <a:pt x="31779" y="69216"/>
                  <a:pt x="39045" y="61146"/>
                </a:cubicBezTo>
                <a:close/>
              </a:path>
            </a:pathLst>
          </a:custGeom>
          <a:solidFill>
            <a:schemeClr val="accent4"/>
          </a:solidFill>
        </p:spPr>
      </p:sp>
      <p:sp>
        <p:nvSpPr>
          <p:cNvPr id="21" name="Text 19"/>
          <p:cNvSpPr/>
          <p:nvPr>
            <p:custDataLst>
              <p:tags r:id="rId19"/>
            </p:custDataLst>
          </p:nvPr>
        </p:nvSpPr>
        <p:spPr>
          <a:xfrm>
            <a:off x="6896100" y="3012440"/>
            <a:ext cx="2338070" cy="2667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altLang="zh-CN" sz="1500" b="1" dirty="0">
                <a:solidFill>
                  <a:schemeClr val="accent1">
                    <a:lumMod val="50000"/>
                  </a:schemeClr>
                </a:solidFill>
                <a:cs typeface="MiSans" pitchFamily="34" charset="-120"/>
              </a:rPr>
              <a:t>Manufacturer Support</a:t>
            </a:r>
            <a:endParaRPr lang="en-US" altLang="zh-CN" sz="1500" b="1" dirty="0">
              <a:solidFill>
                <a:schemeClr val="accent1">
                  <a:lumMod val="50000"/>
                </a:schemeClr>
              </a:solidFill>
              <a:cs typeface="MiSans" pitchFamily="34" charset="-120"/>
            </a:endParaRPr>
          </a:p>
        </p:txBody>
      </p:sp>
      <p:sp>
        <p:nvSpPr>
          <p:cNvPr id="22" name="Text 20"/>
          <p:cNvSpPr/>
          <p:nvPr>
            <p:custDataLst>
              <p:tags r:id="rId20"/>
            </p:custDataLst>
          </p:nvPr>
        </p:nvSpPr>
        <p:spPr>
          <a:xfrm>
            <a:off x="6400800" y="3488690"/>
            <a:ext cx="5518150" cy="4953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altLang="zh-CN" sz="1200" dirty="0">
                <a:solidFill>
                  <a:schemeClr val="accent1">
                    <a:lumMod val="50000"/>
                    <a:alpha val="80000"/>
                  </a:schemeClr>
                </a:solidFill>
                <a:cs typeface="MiSans" pitchFamily="34" charset="-120"/>
              </a:rPr>
              <a:t>When only samples or preliminary concepts are available, or when special product requirements exist, professional manufacturers are required to provide technical support and machine selection recommendations.</a:t>
            </a:r>
            <a:endParaRPr lang="en-US" altLang="zh-CN" sz="1200" dirty="0">
              <a:solidFill>
                <a:schemeClr val="accent1">
                  <a:lumMod val="50000"/>
                  <a:alpha val="80000"/>
                </a:schemeClr>
              </a:solidFill>
              <a:cs typeface="MiSans" pitchFamily="34" charset="-120"/>
            </a:endParaRPr>
          </a:p>
        </p:txBody>
      </p:sp>
      <p:sp>
        <p:nvSpPr>
          <p:cNvPr id="23" name="Shape 21"/>
          <p:cNvSpPr/>
          <p:nvPr>
            <p:custDataLst>
              <p:tags r:id="rId21"/>
            </p:custDataLst>
          </p:nvPr>
        </p:nvSpPr>
        <p:spPr>
          <a:xfrm>
            <a:off x="400050" y="4326731"/>
            <a:ext cx="11410950" cy="1390650"/>
          </a:xfrm>
          <a:custGeom>
            <a:avLst/>
            <a:gdLst/>
            <a:ahLst/>
            <a:cxnLst/>
            <a:rect l="l" t="t" r="r" b="b"/>
            <a:pathLst>
              <a:path w="11410950" h="1390650">
                <a:moveTo>
                  <a:pt x="38100" y="0"/>
                </a:moveTo>
                <a:lnTo>
                  <a:pt x="11334756" y="0"/>
                </a:lnTo>
                <a:cubicBezTo>
                  <a:pt x="11376809" y="0"/>
                  <a:pt x="11410950" y="34141"/>
                  <a:pt x="11410950" y="76194"/>
                </a:cubicBezTo>
                <a:lnTo>
                  <a:pt x="11410950" y="1314456"/>
                </a:lnTo>
                <a:cubicBezTo>
                  <a:pt x="11410950" y="1356509"/>
                  <a:pt x="11376809" y="1390650"/>
                  <a:pt x="11334756" y="1390650"/>
                </a:cubicBezTo>
                <a:lnTo>
                  <a:pt x="38100" y="1390650"/>
                </a:lnTo>
                <a:cubicBezTo>
                  <a:pt x="17072" y="1390650"/>
                  <a:pt x="0" y="1373578"/>
                  <a:pt x="0" y="13525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5000"/>
                </a:schemeClr>
              </a:gs>
              <a:gs pos="100000">
                <a:schemeClr val="dk2">
                  <a:alpha val="0"/>
                </a:schemeClr>
              </a:gs>
            </a:gsLst>
            <a:lin ang="0" scaled="1"/>
          </a:gradFill>
        </p:spPr>
      </p:sp>
      <p:sp>
        <p:nvSpPr>
          <p:cNvPr id="24" name="Shape 22"/>
          <p:cNvSpPr/>
          <p:nvPr>
            <p:custDataLst>
              <p:tags r:id="rId22"/>
            </p:custDataLst>
          </p:nvPr>
        </p:nvSpPr>
        <p:spPr>
          <a:xfrm>
            <a:off x="400050" y="4326731"/>
            <a:ext cx="38100" cy="1390650"/>
          </a:xfrm>
          <a:custGeom>
            <a:avLst/>
            <a:gdLst/>
            <a:ahLst/>
            <a:cxnLst/>
            <a:rect l="l" t="t" r="r" b="b"/>
            <a:pathLst>
              <a:path w="38100" h="1390650">
                <a:moveTo>
                  <a:pt x="38100" y="0"/>
                </a:moveTo>
                <a:lnTo>
                  <a:pt x="38100" y="0"/>
                </a:lnTo>
                <a:lnTo>
                  <a:pt x="38100" y="1390650"/>
                </a:lnTo>
                <a:lnTo>
                  <a:pt x="38100" y="1390650"/>
                </a:lnTo>
                <a:cubicBezTo>
                  <a:pt x="17072" y="1390650"/>
                  <a:pt x="0" y="1373578"/>
                  <a:pt x="0" y="13525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chemeClr val="accent2"/>
          </a:solidFill>
        </p:spPr>
      </p:sp>
      <p:sp>
        <p:nvSpPr>
          <p:cNvPr id="25" name="Shape 23"/>
          <p:cNvSpPr/>
          <p:nvPr>
            <p:custDataLst>
              <p:tags r:id="rId23"/>
            </p:custDataLst>
          </p:nvPr>
        </p:nvSpPr>
        <p:spPr>
          <a:xfrm>
            <a:off x="609600" y="45172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38098" y="0"/>
                </a:moveTo>
                <a:lnTo>
                  <a:pt x="419102" y="0"/>
                </a:lnTo>
                <a:cubicBezTo>
                  <a:pt x="440143" y="0"/>
                  <a:pt x="457200" y="17057"/>
                  <a:pt x="457200" y="38098"/>
                </a:cubicBezTo>
                <a:lnTo>
                  <a:pt x="457200" y="419102"/>
                </a:lnTo>
                <a:cubicBezTo>
                  <a:pt x="457200" y="440143"/>
                  <a:pt x="440143" y="457200"/>
                  <a:pt x="419102" y="457200"/>
                </a:cubicBezTo>
                <a:lnTo>
                  <a:pt x="38098" y="457200"/>
                </a:lnTo>
                <a:cubicBezTo>
                  <a:pt x="17057" y="457200"/>
                  <a:pt x="0" y="440143"/>
                  <a:pt x="0" y="419102"/>
                </a:cubicBezTo>
                <a:lnTo>
                  <a:pt x="0" y="38098"/>
                </a:lnTo>
                <a:cubicBezTo>
                  <a:pt x="0" y="17071"/>
                  <a:pt x="17071" y="0"/>
                  <a:pt x="38098" y="0"/>
                </a:cubicBezTo>
                <a:close/>
              </a:path>
            </a:pathLst>
          </a:custGeom>
          <a:solidFill>
            <a:schemeClr val="accent2"/>
          </a:solidFill>
        </p:spPr>
      </p:sp>
      <p:sp>
        <p:nvSpPr>
          <p:cNvPr id="26" name="Shape 24"/>
          <p:cNvSpPr/>
          <p:nvPr>
            <p:custDataLst>
              <p:tags r:id="rId24"/>
            </p:custDataLst>
          </p:nvPr>
        </p:nvSpPr>
        <p:spPr>
          <a:xfrm>
            <a:off x="742950" y="4650581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95250" y="0"/>
                </a:moveTo>
                <a:cubicBezTo>
                  <a:pt x="100719" y="0"/>
                  <a:pt x="105742" y="3014"/>
                  <a:pt x="108347" y="7813"/>
                </a:cubicBezTo>
                <a:lnTo>
                  <a:pt x="188714" y="156642"/>
                </a:lnTo>
                <a:cubicBezTo>
                  <a:pt x="191207" y="161255"/>
                  <a:pt x="191095" y="166836"/>
                  <a:pt x="188416" y="171338"/>
                </a:cubicBezTo>
                <a:cubicBezTo>
                  <a:pt x="185737" y="175840"/>
                  <a:pt x="180863" y="178594"/>
                  <a:pt x="175617" y="178594"/>
                </a:cubicBezTo>
                <a:lnTo>
                  <a:pt x="14883" y="178594"/>
                </a:lnTo>
                <a:cubicBezTo>
                  <a:pt x="9637" y="178594"/>
                  <a:pt x="4800" y="175840"/>
                  <a:pt x="2084" y="171338"/>
                </a:cubicBezTo>
                <a:cubicBezTo>
                  <a:pt x="-633" y="166836"/>
                  <a:pt x="-707" y="161255"/>
                  <a:pt x="1786" y="156642"/>
                </a:cubicBezTo>
                <a:lnTo>
                  <a:pt x="82153" y="7813"/>
                </a:lnTo>
                <a:cubicBezTo>
                  <a:pt x="84758" y="3014"/>
                  <a:pt x="89781" y="0"/>
                  <a:pt x="95250" y="0"/>
                </a:cubicBezTo>
                <a:close/>
                <a:moveTo>
                  <a:pt x="95250" y="62508"/>
                </a:moveTo>
                <a:cubicBezTo>
                  <a:pt x="90301" y="62508"/>
                  <a:pt x="86320" y="66489"/>
                  <a:pt x="86320" y="71438"/>
                </a:cubicBezTo>
                <a:lnTo>
                  <a:pt x="86320" y="113109"/>
                </a:lnTo>
                <a:cubicBezTo>
                  <a:pt x="86320" y="118058"/>
                  <a:pt x="90301" y="122039"/>
                  <a:pt x="95250" y="122039"/>
                </a:cubicBezTo>
                <a:cubicBezTo>
                  <a:pt x="100199" y="122039"/>
                  <a:pt x="104180" y="118058"/>
                  <a:pt x="104180" y="113109"/>
                </a:cubicBezTo>
                <a:lnTo>
                  <a:pt x="104180" y="71438"/>
                </a:lnTo>
                <a:cubicBezTo>
                  <a:pt x="104180" y="66489"/>
                  <a:pt x="100199" y="62508"/>
                  <a:pt x="95250" y="62508"/>
                </a:cubicBezTo>
                <a:close/>
                <a:moveTo>
                  <a:pt x="105184" y="142875"/>
                </a:moveTo>
                <a:cubicBezTo>
                  <a:pt x="105410" y="139188"/>
                  <a:pt x="103571" y="135679"/>
                  <a:pt x="100410" y="133767"/>
                </a:cubicBezTo>
                <a:cubicBezTo>
                  <a:pt x="97249" y="131855"/>
                  <a:pt x="93288" y="131855"/>
                  <a:pt x="90127" y="133767"/>
                </a:cubicBezTo>
                <a:cubicBezTo>
                  <a:pt x="86966" y="135679"/>
                  <a:pt x="85127" y="139188"/>
                  <a:pt x="85353" y="142875"/>
                </a:cubicBezTo>
                <a:cubicBezTo>
                  <a:pt x="85127" y="146562"/>
                  <a:pt x="86966" y="150071"/>
                  <a:pt x="90127" y="151983"/>
                </a:cubicBezTo>
                <a:cubicBezTo>
                  <a:pt x="93288" y="153895"/>
                  <a:pt x="97249" y="153895"/>
                  <a:pt x="100410" y="151983"/>
                </a:cubicBezTo>
                <a:cubicBezTo>
                  <a:pt x="103571" y="150071"/>
                  <a:pt x="105410" y="146562"/>
                  <a:pt x="105184" y="142875"/>
                </a:cubicBezTo>
                <a:close/>
              </a:path>
            </a:pathLst>
          </a:custGeom>
          <a:solidFill>
            <a:schemeClr val="accent4"/>
          </a:solidFill>
        </p:spPr>
      </p:sp>
      <p:sp>
        <p:nvSpPr>
          <p:cNvPr id="27" name="Text 25"/>
          <p:cNvSpPr/>
          <p:nvPr>
            <p:custDataLst>
              <p:tags r:id="rId25"/>
            </p:custDataLst>
          </p:nvPr>
        </p:nvSpPr>
        <p:spPr>
          <a:xfrm>
            <a:off x="1219200" y="4517231"/>
            <a:ext cx="10496550" cy="2667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altLang="zh-CN" sz="1500" b="1" dirty="0">
                <a:solidFill>
                  <a:schemeClr val="accent1">
                    <a:lumMod val="50000"/>
                  </a:schemeClr>
                </a:solidFill>
                <a:cs typeface="MiSans" pitchFamily="34" charset="-120"/>
              </a:rPr>
              <a:t>Special Product Requirements</a:t>
            </a:r>
            <a:endParaRPr lang="en-US" altLang="zh-CN" sz="1500" b="1" dirty="0">
              <a:solidFill>
                <a:schemeClr val="accent1">
                  <a:lumMod val="50000"/>
                </a:schemeClr>
              </a:solidFill>
              <a:cs typeface="MiSans" pitchFamily="34" charset="-120"/>
            </a:endParaRPr>
          </a:p>
        </p:txBody>
      </p:sp>
      <p:sp>
        <p:nvSpPr>
          <p:cNvPr id="28" name="Text 26"/>
          <p:cNvSpPr/>
          <p:nvPr>
            <p:custDataLst>
              <p:tags r:id="rId26"/>
            </p:custDataLst>
          </p:nvPr>
        </p:nvSpPr>
        <p:spPr>
          <a:xfrm>
            <a:off x="1219200" y="4898390"/>
            <a:ext cx="11252835" cy="24765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altLang="zh-CN" sz="1200" dirty="0">
                <a:solidFill>
                  <a:schemeClr val="accent1">
                    <a:lumMod val="50000"/>
                    <a:alpha val="90196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" pitchFamily="34" charset="-120"/>
              </a:rPr>
              <a:t>Special products may require dedicated configurations such as accumulators, closed-loop control, or injection compression.</a:t>
            </a:r>
            <a:endParaRPr lang="en-US" altLang="zh-CN" sz="1200" dirty="0">
              <a:solidFill>
                <a:schemeClr val="accent1">
                  <a:lumMod val="50000"/>
                  <a:alpha val="90196"/>
                </a:schemeClr>
              </a:solidFill>
              <a:latin typeface="微软雅黑" panose="020B0503020204020204" charset="-122"/>
              <a:ea typeface="微软雅黑" panose="020B0503020204020204" charset="-122"/>
              <a:cs typeface="MiSans" pitchFamily="34" charset="-120"/>
            </a:endParaRPr>
          </a:p>
          <a:p>
            <a:pPr>
              <a:lnSpc>
                <a:spcPct val="120000"/>
              </a:lnSpc>
            </a:pPr>
            <a:r>
              <a:rPr lang="en-US" altLang="zh-CN" sz="1200" dirty="0">
                <a:solidFill>
                  <a:schemeClr val="accent1">
                    <a:lumMod val="50000"/>
                    <a:alpha val="90196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" pitchFamily="34" charset="-120"/>
              </a:rPr>
              <a:t>These configurations require professional evaluation and customization.</a:t>
            </a:r>
            <a:endParaRPr lang="en-US" altLang="zh-CN" sz="1200" dirty="0">
              <a:solidFill>
                <a:schemeClr val="accent1">
                  <a:lumMod val="50000"/>
                  <a:alpha val="90196"/>
                </a:schemeClr>
              </a:solidFill>
              <a:latin typeface="微软雅黑" panose="020B0503020204020204" charset="-122"/>
              <a:ea typeface="微软雅黑" panose="020B0503020204020204" charset="-122"/>
              <a:cs typeface="MiSans" pitchFamily="34" charset="-120"/>
            </a:endParaRPr>
          </a:p>
        </p:txBody>
      </p:sp>
      <p:sp>
        <p:nvSpPr>
          <p:cNvPr id="29" name="Shape 27"/>
          <p:cNvSpPr/>
          <p:nvPr>
            <p:custDataLst>
              <p:tags r:id="rId27"/>
            </p:custDataLst>
          </p:nvPr>
        </p:nvSpPr>
        <p:spPr>
          <a:xfrm>
            <a:off x="1003935" y="5386705"/>
            <a:ext cx="869950" cy="266700"/>
          </a:xfrm>
          <a:custGeom>
            <a:avLst/>
            <a:gdLst/>
            <a:ahLst/>
            <a:cxnLst/>
            <a:rect l="l" t="t" r="r" b="b"/>
            <a:pathLst>
              <a:path w="628650" h="266700">
                <a:moveTo>
                  <a:pt x="38101" y="0"/>
                </a:moveTo>
                <a:lnTo>
                  <a:pt x="590549" y="0"/>
                </a:lnTo>
                <a:cubicBezTo>
                  <a:pt x="611592" y="0"/>
                  <a:pt x="628650" y="17058"/>
                  <a:pt x="628650" y="38101"/>
                </a:cubicBezTo>
                <a:lnTo>
                  <a:pt x="628650" y="228599"/>
                </a:lnTo>
                <a:cubicBezTo>
                  <a:pt x="628650" y="249628"/>
                  <a:pt x="611578" y="266700"/>
                  <a:pt x="590549" y="266700"/>
                </a:cubicBezTo>
                <a:lnTo>
                  <a:pt x="38101" y="266700"/>
                </a:lnTo>
                <a:cubicBezTo>
                  <a:pt x="17058" y="266700"/>
                  <a:pt x="0" y="249642"/>
                  <a:pt x="0" y="228599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chemeClr val="accent1">
              <a:alpha val="30196"/>
            </a:schemeClr>
          </a:solidFill>
        </p:spPr>
      </p:sp>
      <p:sp>
        <p:nvSpPr>
          <p:cNvPr id="30" name="Text 28"/>
          <p:cNvSpPr/>
          <p:nvPr>
            <p:custDataLst>
              <p:tags r:id="rId28"/>
            </p:custDataLst>
          </p:nvPr>
        </p:nvSpPr>
        <p:spPr>
          <a:xfrm>
            <a:off x="986155" y="5347970"/>
            <a:ext cx="993140" cy="314960"/>
          </a:xfrm>
          <a:prstGeom prst="rect">
            <a:avLst/>
          </a:prstGeom>
          <a:noFill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altLang="zh-CN" sz="900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" pitchFamily="34" charset="-120"/>
              </a:rPr>
              <a:t>Accumulator</a:t>
            </a:r>
            <a:endParaRPr lang="en-US" altLang="zh-CN" sz="900" dirty="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MiSans" pitchFamily="34" charset="-120"/>
            </a:endParaRPr>
          </a:p>
        </p:txBody>
      </p:sp>
      <p:sp>
        <p:nvSpPr>
          <p:cNvPr id="31" name="Shape 29"/>
          <p:cNvSpPr/>
          <p:nvPr>
            <p:custDataLst>
              <p:tags r:id="rId29"/>
            </p:custDataLst>
          </p:nvPr>
        </p:nvSpPr>
        <p:spPr>
          <a:xfrm>
            <a:off x="1931035" y="5396230"/>
            <a:ext cx="777240" cy="266700"/>
          </a:xfrm>
          <a:custGeom>
            <a:avLst/>
            <a:gdLst/>
            <a:ahLst/>
            <a:cxnLst/>
            <a:rect l="l" t="t" r="r" b="b"/>
            <a:pathLst>
              <a:path w="628650" h="266700">
                <a:moveTo>
                  <a:pt x="38101" y="0"/>
                </a:moveTo>
                <a:lnTo>
                  <a:pt x="590549" y="0"/>
                </a:lnTo>
                <a:cubicBezTo>
                  <a:pt x="611592" y="0"/>
                  <a:pt x="628650" y="17058"/>
                  <a:pt x="628650" y="38101"/>
                </a:cubicBezTo>
                <a:lnTo>
                  <a:pt x="628650" y="228599"/>
                </a:lnTo>
                <a:cubicBezTo>
                  <a:pt x="628650" y="249628"/>
                  <a:pt x="611578" y="266700"/>
                  <a:pt x="590549" y="266700"/>
                </a:cubicBezTo>
                <a:lnTo>
                  <a:pt x="38101" y="266700"/>
                </a:lnTo>
                <a:cubicBezTo>
                  <a:pt x="17058" y="266700"/>
                  <a:pt x="0" y="249642"/>
                  <a:pt x="0" y="228599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chemeClr val="accent1">
              <a:alpha val="30196"/>
            </a:schemeClr>
          </a:solidFill>
        </p:spPr>
      </p:sp>
      <p:sp>
        <p:nvSpPr>
          <p:cNvPr id="32" name="Text 30"/>
          <p:cNvSpPr/>
          <p:nvPr>
            <p:custDataLst>
              <p:tags r:id="rId30"/>
            </p:custDataLst>
          </p:nvPr>
        </p:nvSpPr>
        <p:spPr>
          <a:xfrm>
            <a:off x="1866900" y="5375910"/>
            <a:ext cx="944880" cy="266700"/>
          </a:xfrm>
          <a:prstGeom prst="rect">
            <a:avLst/>
          </a:prstGeom>
          <a:noFill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altLang="zh-CN" sz="900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" pitchFamily="34" charset="-120"/>
              </a:rPr>
              <a:t>Closed Loop</a:t>
            </a:r>
            <a:endParaRPr lang="en-US" altLang="zh-CN" sz="900" dirty="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MiSans" pitchFamily="34" charset="-120"/>
            </a:endParaRPr>
          </a:p>
        </p:txBody>
      </p:sp>
      <p:sp>
        <p:nvSpPr>
          <p:cNvPr id="33" name="Shape 31"/>
          <p:cNvSpPr/>
          <p:nvPr>
            <p:custDataLst>
              <p:tags r:id="rId31"/>
            </p:custDataLst>
          </p:nvPr>
        </p:nvSpPr>
        <p:spPr>
          <a:xfrm>
            <a:off x="2743835" y="5396230"/>
            <a:ext cx="1421765" cy="266700"/>
          </a:xfrm>
          <a:custGeom>
            <a:avLst/>
            <a:gdLst/>
            <a:ahLst/>
            <a:cxnLst/>
            <a:rect l="l" t="t" r="r" b="b"/>
            <a:pathLst>
              <a:path w="762000" h="266700">
                <a:moveTo>
                  <a:pt x="38101" y="0"/>
                </a:moveTo>
                <a:lnTo>
                  <a:pt x="723899" y="0"/>
                </a:lnTo>
                <a:cubicBezTo>
                  <a:pt x="744942" y="0"/>
                  <a:pt x="762000" y="17058"/>
                  <a:pt x="762000" y="38101"/>
                </a:cubicBezTo>
                <a:lnTo>
                  <a:pt x="762000" y="228599"/>
                </a:lnTo>
                <a:cubicBezTo>
                  <a:pt x="762000" y="249628"/>
                  <a:pt x="744928" y="266700"/>
                  <a:pt x="723899" y="266700"/>
                </a:cubicBezTo>
                <a:lnTo>
                  <a:pt x="38101" y="266700"/>
                </a:lnTo>
                <a:cubicBezTo>
                  <a:pt x="17058" y="266700"/>
                  <a:pt x="0" y="249642"/>
                  <a:pt x="0" y="228599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chemeClr val="accent1">
              <a:alpha val="30196"/>
            </a:schemeClr>
          </a:solidFill>
        </p:spPr>
      </p:sp>
      <p:sp>
        <p:nvSpPr>
          <p:cNvPr id="34" name="Text 32"/>
          <p:cNvSpPr/>
          <p:nvPr>
            <p:custDataLst>
              <p:tags r:id="rId32"/>
            </p:custDataLst>
          </p:nvPr>
        </p:nvSpPr>
        <p:spPr>
          <a:xfrm>
            <a:off x="2708275" y="5366385"/>
            <a:ext cx="1750695" cy="266700"/>
          </a:xfrm>
          <a:prstGeom prst="rect">
            <a:avLst/>
          </a:prstGeom>
          <a:noFill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altLang="zh-CN" sz="900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" pitchFamily="34" charset="-120"/>
              </a:rPr>
              <a:t>Injection Compression</a:t>
            </a:r>
            <a:endParaRPr lang="en-US" altLang="zh-CN" sz="900" dirty="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MiSans" pitchFamily="34" charset="-120"/>
            </a:endParaRPr>
          </a:p>
        </p:txBody>
      </p:sp>
      <p:sp>
        <p:nvSpPr>
          <p:cNvPr id="35" name="Shape 33"/>
          <p:cNvSpPr/>
          <p:nvPr>
            <p:custDataLst>
              <p:tags r:id="rId33"/>
            </p:custDataLst>
          </p:nvPr>
        </p:nvSpPr>
        <p:spPr>
          <a:xfrm>
            <a:off x="384175" y="5872956"/>
            <a:ext cx="11426825" cy="539750"/>
          </a:xfrm>
          <a:custGeom>
            <a:avLst/>
            <a:gdLst/>
            <a:ahLst/>
            <a:cxnLst/>
            <a:rect l="l" t="t" r="r" b="b"/>
            <a:pathLst>
              <a:path w="11426825" h="539750">
                <a:moveTo>
                  <a:pt x="76202" y="0"/>
                </a:moveTo>
                <a:lnTo>
                  <a:pt x="11350623" y="0"/>
                </a:lnTo>
                <a:cubicBezTo>
                  <a:pt x="11392708" y="0"/>
                  <a:pt x="11426825" y="34117"/>
                  <a:pt x="11426825" y="76202"/>
                </a:cubicBezTo>
                <a:lnTo>
                  <a:pt x="11426825" y="463548"/>
                </a:lnTo>
                <a:cubicBezTo>
                  <a:pt x="11426825" y="505633"/>
                  <a:pt x="11392708" y="539750"/>
                  <a:pt x="11350623" y="539750"/>
                </a:cubicBezTo>
                <a:lnTo>
                  <a:pt x="76202" y="539750"/>
                </a:lnTo>
                <a:cubicBezTo>
                  <a:pt x="34145" y="539750"/>
                  <a:pt x="0" y="505605"/>
                  <a:pt x="0" y="46354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chemeClr val="accent3">
                  <a:alpha val="10000"/>
                </a:schemeClr>
              </a:gs>
            </a:gsLst>
            <a:lin ang="0" scaled="1"/>
          </a:gradFill>
          <a:ln w="8467">
            <a:solidFill>
              <a:schemeClr val="accent1">
                <a:alpha val="30196"/>
              </a:schemeClr>
            </a:solidFill>
            <a:prstDash val="solid"/>
          </a:ln>
        </p:spPr>
      </p:sp>
      <p:sp>
        <p:nvSpPr>
          <p:cNvPr id="36" name="Shape 34"/>
          <p:cNvSpPr/>
          <p:nvPr>
            <p:custDataLst>
              <p:tags r:id="rId34"/>
            </p:custDataLst>
          </p:nvPr>
        </p:nvSpPr>
        <p:spPr>
          <a:xfrm>
            <a:off x="596900" y="6028532"/>
            <a:ext cx="171450" cy="228600"/>
          </a:xfrm>
          <a:custGeom>
            <a:avLst/>
            <a:gdLst/>
            <a:ahLst/>
            <a:cxnLst/>
            <a:rect l="l" t="t" r="r" b="b"/>
            <a:pathLst>
              <a:path w="171450" h="228600">
                <a:moveTo>
                  <a:pt x="130775" y="171450"/>
                </a:moveTo>
                <a:cubicBezTo>
                  <a:pt x="134035" y="161493"/>
                  <a:pt x="140553" y="152474"/>
                  <a:pt x="147920" y="144706"/>
                </a:cubicBezTo>
                <a:cubicBezTo>
                  <a:pt x="162520" y="129347"/>
                  <a:pt x="171450" y="108585"/>
                  <a:pt x="171450" y="85725"/>
                </a:cubicBezTo>
                <a:cubicBezTo>
                  <a:pt x="171450" y="38398"/>
                  <a:pt x="133052" y="0"/>
                  <a:pt x="85725" y="0"/>
                </a:cubicBezTo>
                <a:cubicBezTo>
                  <a:pt x="38398" y="0"/>
                  <a:pt x="0" y="38398"/>
                  <a:pt x="0" y="85725"/>
                </a:cubicBezTo>
                <a:cubicBezTo>
                  <a:pt x="0" y="108585"/>
                  <a:pt x="8930" y="129347"/>
                  <a:pt x="23530" y="144706"/>
                </a:cubicBezTo>
                <a:cubicBezTo>
                  <a:pt x="30897" y="152474"/>
                  <a:pt x="37460" y="161493"/>
                  <a:pt x="40675" y="171450"/>
                </a:cubicBezTo>
                <a:lnTo>
                  <a:pt x="130731" y="171450"/>
                </a:lnTo>
                <a:close/>
                <a:moveTo>
                  <a:pt x="128588" y="192881"/>
                </a:moveTo>
                <a:lnTo>
                  <a:pt x="42863" y="192881"/>
                </a:lnTo>
                <a:lnTo>
                  <a:pt x="42863" y="200025"/>
                </a:lnTo>
                <a:cubicBezTo>
                  <a:pt x="42863" y="219760"/>
                  <a:pt x="58847" y="235744"/>
                  <a:pt x="78581" y="235744"/>
                </a:cubicBezTo>
                <a:lnTo>
                  <a:pt x="92869" y="235744"/>
                </a:lnTo>
                <a:cubicBezTo>
                  <a:pt x="112603" y="235744"/>
                  <a:pt x="128588" y="219760"/>
                  <a:pt x="128588" y="200025"/>
                </a:cubicBezTo>
                <a:lnTo>
                  <a:pt x="128588" y="192881"/>
                </a:lnTo>
                <a:close/>
                <a:moveTo>
                  <a:pt x="82153" y="50006"/>
                </a:moveTo>
                <a:cubicBezTo>
                  <a:pt x="64383" y="50006"/>
                  <a:pt x="50006" y="64383"/>
                  <a:pt x="50006" y="82153"/>
                </a:cubicBezTo>
                <a:cubicBezTo>
                  <a:pt x="50006" y="88091"/>
                  <a:pt x="45229" y="92869"/>
                  <a:pt x="39291" y="92869"/>
                </a:cubicBezTo>
                <a:cubicBezTo>
                  <a:pt x="33352" y="92869"/>
                  <a:pt x="28575" y="88091"/>
                  <a:pt x="28575" y="82153"/>
                </a:cubicBezTo>
                <a:cubicBezTo>
                  <a:pt x="28575" y="52551"/>
                  <a:pt x="52551" y="28575"/>
                  <a:pt x="82153" y="28575"/>
                </a:cubicBezTo>
                <a:cubicBezTo>
                  <a:pt x="88091" y="28575"/>
                  <a:pt x="92869" y="33352"/>
                  <a:pt x="92869" y="39291"/>
                </a:cubicBezTo>
                <a:cubicBezTo>
                  <a:pt x="92869" y="45229"/>
                  <a:pt x="88091" y="50006"/>
                  <a:pt x="82153" y="50006"/>
                </a:cubicBezTo>
                <a:close/>
              </a:path>
            </a:pathLst>
          </a:custGeom>
          <a:solidFill>
            <a:schemeClr val="accent2"/>
          </a:solidFill>
        </p:spPr>
      </p:sp>
      <p:sp>
        <p:nvSpPr>
          <p:cNvPr id="37" name="Text 35"/>
          <p:cNvSpPr/>
          <p:nvPr>
            <p:custDataLst>
              <p:tags r:id="rId35"/>
            </p:custDataLst>
          </p:nvPr>
        </p:nvSpPr>
        <p:spPr>
          <a:xfrm>
            <a:off x="939800" y="6028690"/>
            <a:ext cx="8293735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altLang="zh-CN" sz="12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" pitchFamily="34" charset="-120"/>
              </a:rPr>
              <a:t>Scientific machine selection is the foundation of efficient production.</a:t>
            </a:r>
            <a:endParaRPr lang="en-US" altLang="zh-CN" sz="1200" b="1" dirty="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MiSans" pitchFamily="34" charset="-120"/>
            </a:endParaRPr>
          </a:p>
          <a:p>
            <a:pPr>
              <a:lnSpc>
                <a:spcPct val="130000"/>
              </a:lnSpc>
            </a:pPr>
            <a:r>
              <a:rPr lang="en-US" altLang="zh-CN" sz="12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" pitchFamily="34" charset="-120"/>
              </a:rPr>
              <a:t>Proper equipment matching maximizes manufacturing efficiency.</a:t>
            </a:r>
            <a:endParaRPr lang="en-US" altLang="zh-CN" sz="1200" b="1" dirty="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MiSans" pitchFamily="34" charset="-120"/>
            </a:endParaRPr>
          </a:p>
        </p:txBody>
      </p:sp>
      <p:sp>
        <p:nvSpPr>
          <p:cNvPr id="42" name="标题 41"/>
          <p:cNvSpPr>
            <a:spLocks noGrp="1"/>
          </p:cNvSpPr>
          <p:nvPr>
            <p:ph type="title"/>
            <p:custDataLst>
              <p:tags r:id="rId36"/>
            </p:custDataLst>
          </p:nvPr>
        </p:nvSpPr>
        <p:spPr>
          <a:xfrm>
            <a:off x="695960" y="360045"/>
            <a:ext cx="6494145" cy="720090"/>
          </a:xfrm>
        </p:spPr>
        <p:txBody>
          <a:bodyPr vert="horz" wrap="square" lIns="0" tIns="0" rIns="0" bIns="0" rtlCol="0" anchor="b" anchorCtr="0">
            <a:normAutofit fontScale="90000"/>
          </a:bodyPr>
          <a:lstStyle/>
          <a:p>
            <a:pPr lvl="0" algn="l">
              <a:buClrTx/>
              <a:buSzTx/>
              <a:buFontTx/>
            </a:pPr>
            <a:r>
              <a:rPr lang="en-US" altLang="zh-CN" sz="2665">
                <a:latin typeface="微软雅黑" panose="020B0503020204020204" charset="-122"/>
                <a:ea typeface="微软雅黑" panose="020B0503020204020204" charset="-122"/>
                <a:sym typeface="+mn-ea"/>
              </a:rPr>
              <a:t>Why Injection Machine Selection Matters</a:t>
            </a:r>
            <a:endParaRPr lang="en-US" altLang="zh-CN" sz="2665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49" name="IM 12"/>
          <p:cNvPicPr/>
          <p:nvPr/>
        </p:nvPicPr>
        <p:blipFill>
          <a:blip r:embed="rId37"/>
          <a:stretch>
            <a:fillRect/>
          </a:stretch>
        </p:blipFill>
        <p:spPr>
          <a:xfrm>
            <a:off x="7444740" y="71755"/>
            <a:ext cx="4828540" cy="2012315"/>
          </a:xfrm>
          <a:prstGeom prst="rect">
            <a:avLst/>
          </a:prstGeom>
        </p:spPr>
      </p:pic>
      <p:pic>
        <p:nvPicPr>
          <p:cNvPr id="53" name="图片 52" descr="c11d5a0a5b6abbd3877ebdac09c9b4d2"/>
          <p:cNvPicPr>
            <a:picLocks noChangeAspect="1"/>
          </p:cNvPicPr>
          <p:nvPr/>
        </p:nvPicPr>
        <p:blipFill>
          <a:blip r:embed="rId38"/>
          <a:srcRect t="56491" b="20722"/>
          <a:stretch>
            <a:fillRect/>
          </a:stretch>
        </p:blipFill>
        <p:spPr>
          <a:xfrm>
            <a:off x="8521065" y="6179820"/>
            <a:ext cx="2974975" cy="678180"/>
          </a:xfrm>
          <a:prstGeom prst="rect">
            <a:avLst/>
          </a:prstGeom>
        </p:spPr>
      </p:pic>
    </p:spTree>
    <p:custDataLst>
      <p:tags r:id="rId39"/>
    </p:custData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custDataLst>
              <p:tags r:id="rId1"/>
            </p:custDataLst>
          </p:nvPr>
        </p:nvSpPr>
        <p:spPr>
          <a:xfrm>
            <a:off x="381000" y="381000"/>
            <a:ext cx="1150620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kern="0" spc="120" dirty="0">
                <a:solidFill>
                  <a:schemeClr val="accent1">
                    <a:lumMod val="50000"/>
                  </a:schemeClr>
                </a:solidFill>
                <a:cs typeface="MiSans" pitchFamily="34" charset="-120"/>
              </a:rPr>
              <a:t>KEY INFORMATION</a:t>
            </a:r>
            <a:endParaRPr lang="en-US" sz="1200" b="1" kern="0" spc="120" dirty="0">
              <a:solidFill>
                <a:schemeClr val="accent1">
                  <a:lumMod val="50000"/>
                </a:schemeClr>
              </a:solidFill>
              <a:cs typeface="MiSans" pitchFamily="34" charset="-120"/>
            </a:endParaRPr>
          </a:p>
        </p:txBody>
      </p:sp>
      <p:sp>
        <p:nvSpPr>
          <p:cNvPr id="4" name="Text 2"/>
          <p:cNvSpPr/>
          <p:nvPr>
            <p:custDataLst>
              <p:tags r:id="rId2"/>
            </p:custDataLst>
          </p:nvPr>
        </p:nvSpPr>
        <p:spPr>
          <a:xfrm>
            <a:off x="381000" y="1104900"/>
            <a:ext cx="11515725" cy="2667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altLang="zh-CN" sz="1350" dirty="0">
                <a:solidFill>
                  <a:schemeClr val="accent1">
                    <a:lumMod val="50000"/>
                  </a:schemeClr>
                </a:solidFill>
                <a:cs typeface="MiSans" pitchFamily="34" charset="-120"/>
              </a:rPr>
              <a:t>Four Core Dimensions · Complete Data Collection</a:t>
            </a:r>
            <a:endParaRPr lang="en-US" altLang="zh-CN" sz="1350" dirty="0">
              <a:solidFill>
                <a:schemeClr val="accent1">
                  <a:lumMod val="50000"/>
                </a:schemeClr>
              </a:solidFill>
              <a:cs typeface="MiSans" pitchFamily="34" charset="-120"/>
            </a:endParaRPr>
          </a:p>
        </p:txBody>
      </p:sp>
      <p:sp>
        <p:nvSpPr>
          <p:cNvPr id="5" name="Shape 3"/>
          <p:cNvSpPr/>
          <p:nvPr>
            <p:custDataLst>
              <p:tags r:id="rId3"/>
            </p:custDataLst>
          </p:nvPr>
        </p:nvSpPr>
        <p:spPr>
          <a:xfrm>
            <a:off x="381000" y="1485900"/>
            <a:ext cx="914400" cy="38100"/>
          </a:xfrm>
          <a:custGeom>
            <a:avLst/>
            <a:gdLst/>
            <a:ahLst/>
            <a:cxnLst/>
            <a:rect l="l" t="t" r="r" b="b"/>
            <a:pathLst>
              <a:path w="914400" h="38100">
                <a:moveTo>
                  <a:pt x="0" y="0"/>
                </a:moveTo>
                <a:lnTo>
                  <a:pt x="914400" y="0"/>
                </a:lnTo>
                <a:lnTo>
                  <a:pt x="9144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6" name="Shape 4"/>
          <p:cNvSpPr/>
          <p:nvPr>
            <p:custDataLst>
              <p:tags r:id="rId4"/>
            </p:custDataLst>
          </p:nvPr>
        </p:nvSpPr>
        <p:spPr>
          <a:xfrm>
            <a:off x="400050" y="1600200"/>
            <a:ext cx="5657850" cy="2095500"/>
          </a:xfrm>
          <a:custGeom>
            <a:avLst/>
            <a:gdLst/>
            <a:ahLst/>
            <a:cxnLst/>
            <a:rect l="l" t="t" r="r" b="b"/>
            <a:pathLst>
              <a:path w="5657850" h="2095500">
                <a:moveTo>
                  <a:pt x="38100" y="0"/>
                </a:moveTo>
                <a:lnTo>
                  <a:pt x="5581658" y="0"/>
                </a:lnTo>
                <a:cubicBezTo>
                  <a:pt x="5623738" y="0"/>
                  <a:pt x="5657850" y="34112"/>
                  <a:pt x="5657850" y="76192"/>
                </a:cubicBezTo>
                <a:lnTo>
                  <a:pt x="5657850" y="2019308"/>
                </a:lnTo>
                <a:cubicBezTo>
                  <a:pt x="5657850" y="2061388"/>
                  <a:pt x="5623738" y="2095500"/>
                  <a:pt x="5581658" y="2095500"/>
                </a:cubicBezTo>
                <a:lnTo>
                  <a:pt x="38100" y="2095500"/>
                </a:lnTo>
                <a:cubicBezTo>
                  <a:pt x="17072" y="2095500"/>
                  <a:pt x="0" y="2078428"/>
                  <a:pt x="0" y="2057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chemeClr val="accent3">
                  <a:alpha val="10000"/>
                </a:schemeClr>
              </a:gs>
            </a:gsLst>
            <a:lin ang="2700000" scaled="1"/>
          </a:gradFill>
        </p:spPr>
      </p:sp>
      <p:sp>
        <p:nvSpPr>
          <p:cNvPr id="7" name="Shape 5"/>
          <p:cNvSpPr/>
          <p:nvPr>
            <p:custDataLst>
              <p:tags r:id="rId5"/>
            </p:custDataLst>
          </p:nvPr>
        </p:nvSpPr>
        <p:spPr>
          <a:xfrm>
            <a:off x="400050" y="1600200"/>
            <a:ext cx="38100" cy="2095500"/>
          </a:xfrm>
          <a:custGeom>
            <a:avLst/>
            <a:gdLst/>
            <a:ahLst/>
            <a:cxnLst/>
            <a:rect l="l" t="t" r="r" b="b"/>
            <a:pathLst>
              <a:path w="38100" h="2095500">
                <a:moveTo>
                  <a:pt x="38100" y="0"/>
                </a:moveTo>
                <a:lnTo>
                  <a:pt x="38100" y="0"/>
                </a:lnTo>
                <a:lnTo>
                  <a:pt x="38100" y="2095500"/>
                </a:lnTo>
                <a:lnTo>
                  <a:pt x="38100" y="2095500"/>
                </a:lnTo>
                <a:cubicBezTo>
                  <a:pt x="17072" y="2095500"/>
                  <a:pt x="0" y="2078428"/>
                  <a:pt x="0" y="2057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chemeClr val="accent2"/>
          </a:solidFill>
        </p:spPr>
      </p:sp>
      <p:sp>
        <p:nvSpPr>
          <p:cNvPr id="8" name="Shape 6"/>
          <p:cNvSpPr/>
          <p:nvPr>
            <p:custDataLst>
              <p:tags r:id="rId6"/>
            </p:custDataLst>
          </p:nvPr>
        </p:nvSpPr>
        <p:spPr>
          <a:xfrm>
            <a:off x="533400" y="17145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chemeClr val="accent2"/>
          </a:solidFill>
        </p:spPr>
      </p:sp>
      <p:sp>
        <p:nvSpPr>
          <p:cNvPr id="9" name="Shape 7"/>
          <p:cNvSpPr/>
          <p:nvPr>
            <p:custDataLst>
              <p:tags r:id="rId7"/>
            </p:custDataLst>
          </p:nvPr>
        </p:nvSpPr>
        <p:spPr>
          <a:xfrm>
            <a:off x="666750" y="184785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83455" y="-930"/>
                </a:moveTo>
                <a:cubicBezTo>
                  <a:pt x="90822" y="-5172"/>
                  <a:pt x="99901" y="-5172"/>
                  <a:pt x="107268" y="-930"/>
                </a:cubicBezTo>
                <a:lnTo>
                  <a:pt x="172715" y="36835"/>
                </a:lnTo>
                <a:cubicBezTo>
                  <a:pt x="180082" y="41077"/>
                  <a:pt x="184621" y="48964"/>
                  <a:pt x="184621" y="57448"/>
                </a:cubicBezTo>
                <a:lnTo>
                  <a:pt x="184621" y="132978"/>
                </a:lnTo>
                <a:cubicBezTo>
                  <a:pt x="184621" y="141498"/>
                  <a:pt x="180082" y="149349"/>
                  <a:pt x="172715" y="153591"/>
                </a:cubicBezTo>
                <a:lnTo>
                  <a:pt x="107268" y="191430"/>
                </a:lnTo>
                <a:cubicBezTo>
                  <a:pt x="99901" y="195672"/>
                  <a:pt x="90822" y="195672"/>
                  <a:pt x="83455" y="191430"/>
                </a:cubicBezTo>
                <a:lnTo>
                  <a:pt x="18045" y="153665"/>
                </a:lnTo>
                <a:cubicBezTo>
                  <a:pt x="10678" y="149423"/>
                  <a:pt x="6139" y="141536"/>
                  <a:pt x="6139" y="133052"/>
                </a:cubicBezTo>
                <a:lnTo>
                  <a:pt x="6139" y="57522"/>
                </a:lnTo>
                <a:cubicBezTo>
                  <a:pt x="6139" y="49002"/>
                  <a:pt x="10678" y="41151"/>
                  <a:pt x="18045" y="36909"/>
                </a:cubicBezTo>
                <a:lnTo>
                  <a:pt x="83455" y="-930"/>
                </a:lnTo>
                <a:close/>
                <a:moveTo>
                  <a:pt x="160772" y="133015"/>
                </a:moveTo>
                <a:lnTo>
                  <a:pt x="160772" y="71214"/>
                </a:lnTo>
                <a:lnTo>
                  <a:pt x="107268" y="102096"/>
                </a:lnTo>
                <a:lnTo>
                  <a:pt x="107268" y="163897"/>
                </a:lnTo>
                <a:lnTo>
                  <a:pt x="160772" y="133015"/>
                </a:lnTo>
                <a:close/>
              </a:path>
            </a:pathLst>
          </a:custGeom>
          <a:solidFill>
            <a:schemeClr val="accent4"/>
          </a:solidFill>
        </p:spPr>
      </p:sp>
      <p:sp>
        <p:nvSpPr>
          <p:cNvPr id="10" name="Text 8"/>
          <p:cNvSpPr/>
          <p:nvPr>
            <p:custDataLst>
              <p:tags r:id="rId8"/>
            </p:custDataLst>
          </p:nvPr>
        </p:nvSpPr>
        <p:spPr>
          <a:xfrm>
            <a:off x="1104900" y="1809750"/>
            <a:ext cx="1835785" cy="2667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altLang="zh-CN" sz="15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" pitchFamily="34" charset="-120"/>
              </a:rPr>
              <a:t>Mold Information</a:t>
            </a:r>
            <a:endParaRPr lang="en-US" altLang="zh-CN" sz="1500" b="1" dirty="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MiSans" pitchFamily="34" charset="-120"/>
            </a:endParaRPr>
          </a:p>
        </p:txBody>
      </p:sp>
      <p:sp>
        <p:nvSpPr>
          <p:cNvPr id="11" name="Shape 9"/>
          <p:cNvSpPr/>
          <p:nvPr>
            <p:custDataLst>
              <p:tags r:id="rId9"/>
            </p:custDataLst>
          </p:nvPr>
        </p:nvSpPr>
        <p:spPr>
          <a:xfrm>
            <a:off x="577453" y="2286000"/>
            <a:ext cx="83344" cy="133350"/>
          </a:xfrm>
          <a:custGeom>
            <a:avLst/>
            <a:gdLst/>
            <a:ahLst/>
            <a:cxnLst/>
            <a:rect l="l" t="t" r="r" b="b"/>
            <a:pathLst>
              <a:path w="83344" h="133350">
                <a:moveTo>
                  <a:pt x="81026" y="60789"/>
                </a:moveTo>
                <a:cubicBezTo>
                  <a:pt x="84281" y="64044"/>
                  <a:pt x="84281" y="69332"/>
                  <a:pt x="81026" y="72587"/>
                </a:cubicBezTo>
                <a:lnTo>
                  <a:pt x="31020" y="122593"/>
                </a:lnTo>
                <a:cubicBezTo>
                  <a:pt x="27764" y="125849"/>
                  <a:pt x="22477" y="125849"/>
                  <a:pt x="19221" y="122593"/>
                </a:cubicBezTo>
                <a:cubicBezTo>
                  <a:pt x="15966" y="119338"/>
                  <a:pt x="15966" y="114051"/>
                  <a:pt x="19221" y="110795"/>
                </a:cubicBezTo>
                <a:lnTo>
                  <a:pt x="63341" y="66675"/>
                </a:lnTo>
                <a:lnTo>
                  <a:pt x="19247" y="22555"/>
                </a:lnTo>
                <a:cubicBezTo>
                  <a:pt x="15992" y="19299"/>
                  <a:pt x="15992" y="14012"/>
                  <a:pt x="19247" y="10757"/>
                </a:cubicBezTo>
                <a:cubicBezTo>
                  <a:pt x="22503" y="7501"/>
                  <a:pt x="27790" y="7501"/>
                  <a:pt x="31046" y="10757"/>
                </a:cubicBezTo>
                <a:lnTo>
                  <a:pt x="81052" y="60763"/>
                </a:lnTo>
                <a:close/>
              </a:path>
            </a:pathLst>
          </a:custGeom>
          <a:solidFill>
            <a:schemeClr val="accent2"/>
          </a:solidFill>
        </p:spPr>
      </p:sp>
      <p:sp>
        <p:nvSpPr>
          <p:cNvPr id="12" name="Text 10"/>
          <p:cNvSpPr/>
          <p:nvPr>
            <p:custDataLst>
              <p:tags r:id="rId10"/>
            </p:custDataLst>
          </p:nvPr>
        </p:nvSpPr>
        <p:spPr>
          <a:xfrm>
            <a:off x="776288" y="2247900"/>
            <a:ext cx="5248275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altLang="zh-CN" sz="12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" pitchFamily="34" charset="-120"/>
              </a:rPr>
              <a:t>Dimensions</a:t>
            </a:r>
            <a:endParaRPr lang="en-US" altLang="zh-CN" sz="1200" b="1" dirty="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MiSans" pitchFamily="34" charset="-120"/>
            </a:endParaRPr>
          </a:p>
        </p:txBody>
      </p:sp>
      <p:sp>
        <p:nvSpPr>
          <p:cNvPr id="13" name="Text 11"/>
          <p:cNvSpPr/>
          <p:nvPr>
            <p:custDataLst>
              <p:tags r:id="rId11"/>
            </p:custDataLst>
          </p:nvPr>
        </p:nvSpPr>
        <p:spPr>
          <a:xfrm>
            <a:off x="776288" y="2476500"/>
            <a:ext cx="5238750" cy="1905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altLang="zh-CN" sz="1050" dirty="0">
                <a:solidFill>
                  <a:schemeClr val="accent1">
                    <a:lumMod val="50000"/>
                    <a:alpha val="80000"/>
                  </a:schemeClr>
                </a:solidFill>
                <a:cs typeface="MiSans" pitchFamily="34" charset="-120"/>
              </a:rPr>
              <a:t>Width </a:t>
            </a:r>
            <a:r>
              <a:rPr lang="en-US" altLang="en-US" sz="1050" dirty="0">
                <a:solidFill>
                  <a:schemeClr val="accent1">
                    <a:lumMod val="50000"/>
                    <a:alpha val="80000"/>
                  </a:schemeClr>
                </a:solidFill>
                <a:cs typeface="MiSans" pitchFamily="34" charset="-120"/>
              </a:rPr>
              <a:t>×</a:t>
            </a:r>
            <a:r>
              <a:rPr lang="en-US" altLang="zh-CN" sz="1050" dirty="0">
                <a:solidFill>
                  <a:schemeClr val="accent1">
                    <a:lumMod val="50000"/>
                    <a:alpha val="80000"/>
                  </a:schemeClr>
                </a:solidFill>
                <a:cs typeface="MiSans" pitchFamily="34" charset="-120"/>
              </a:rPr>
              <a:t> Height </a:t>
            </a:r>
            <a:r>
              <a:rPr lang="en-US" altLang="en-US" sz="1050" dirty="0">
                <a:solidFill>
                  <a:schemeClr val="accent1">
                    <a:lumMod val="50000"/>
                    <a:alpha val="80000"/>
                  </a:schemeClr>
                </a:solidFill>
                <a:cs typeface="MiSans" pitchFamily="34" charset="-120"/>
              </a:rPr>
              <a:t>×</a:t>
            </a:r>
            <a:r>
              <a:rPr lang="en-US" altLang="zh-CN" sz="1050" dirty="0">
                <a:solidFill>
                  <a:schemeClr val="accent1">
                    <a:lumMod val="50000"/>
                    <a:alpha val="80000"/>
                  </a:schemeClr>
                </a:solidFill>
                <a:cs typeface="MiSans" pitchFamily="34" charset="-120"/>
              </a:rPr>
              <a:t> Thickness (mm)</a:t>
            </a:r>
            <a:endParaRPr lang="en-US" altLang="zh-CN" sz="1050" dirty="0">
              <a:solidFill>
                <a:schemeClr val="accent1">
                  <a:lumMod val="50000"/>
                  <a:alpha val="80000"/>
                </a:schemeClr>
              </a:solidFill>
              <a:cs typeface="MiSans" pitchFamily="34" charset="-120"/>
            </a:endParaRPr>
          </a:p>
        </p:txBody>
      </p:sp>
      <p:sp>
        <p:nvSpPr>
          <p:cNvPr id="14" name="Shape 12"/>
          <p:cNvSpPr/>
          <p:nvPr>
            <p:custDataLst>
              <p:tags r:id="rId12"/>
            </p:custDataLst>
          </p:nvPr>
        </p:nvSpPr>
        <p:spPr>
          <a:xfrm>
            <a:off x="577453" y="2743200"/>
            <a:ext cx="83344" cy="133350"/>
          </a:xfrm>
          <a:custGeom>
            <a:avLst/>
            <a:gdLst/>
            <a:ahLst/>
            <a:cxnLst/>
            <a:rect l="l" t="t" r="r" b="b"/>
            <a:pathLst>
              <a:path w="83344" h="133350">
                <a:moveTo>
                  <a:pt x="81026" y="60789"/>
                </a:moveTo>
                <a:cubicBezTo>
                  <a:pt x="84281" y="64044"/>
                  <a:pt x="84281" y="69332"/>
                  <a:pt x="81026" y="72587"/>
                </a:cubicBezTo>
                <a:lnTo>
                  <a:pt x="31020" y="122593"/>
                </a:lnTo>
                <a:cubicBezTo>
                  <a:pt x="27764" y="125849"/>
                  <a:pt x="22477" y="125849"/>
                  <a:pt x="19221" y="122593"/>
                </a:cubicBezTo>
                <a:cubicBezTo>
                  <a:pt x="15966" y="119338"/>
                  <a:pt x="15966" y="114051"/>
                  <a:pt x="19221" y="110795"/>
                </a:cubicBezTo>
                <a:lnTo>
                  <a:pt x="63341" y="66675"/>
                </a:lnTo>
                <a:lnTo>
                  <a:pt x="19247" y="22555"/>
                </a:lnTo>
                <a:cubicBezTo>
                  <a:pt x="15992" y="19299"/>
                  <a:pt x="15992" y="14012"/>
                  <a:pt x="19247" y="10757"/>
                </a:cubicBezTo>
                <a:cubicBezTo>
                  <a:pt x="22503" y="7501"/>
                  <a:pt x="27790" y="7501"/>
                  <a:pt x="31046" y="10757"/>
                </a:cubicBezTo>
                <a:lnTo>
                  <a:pt x="81052" y="60763"/>
                </a:lnTo>
                <a:close/>
              </a:path>
            </a:pathLst>
          </a:custGeom>
          <a:solidFill>
            <a:schemeClr val="accent2"/>
          </a:solidFill>
        </p:spPr>
      </p:sp>
      <p:sp>
        <p:nvSpPr>
          <p:cNvPr id="15" name="Text 13"/>
          <p:cNvSpPr/>
          <p:nvPr>
            <p:custDataLst>
              <p:tags r:id="rId13"/>
            </p:custDataLst>
          </p:nvPr>
        </p:nvSpPr>
        <p:spPr>
          <a:xfrm>
            <a:off x="776288" y="2705100"/>
            <a:ext cx="5248275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altLang="zh-CN" sz="12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" pitchFamily="34" charset="-120"/>
              </a:rPr>
              <a:t>Weight</a:t>
            </a:r>
            <a:endParaRPr lang="en-US" altLang="zh-CN" sz="1200" b="1" dirty="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MiSans" pitchFamily="34" charset="-120"/>
            </a:endParaRPr>
          </a:p>
        </p:txBody>
      </p:sp>
      <p:sp>
        <p:nvSpPr>
          <p:cNvPr id="16" name="Text 14"/>
          <p:cNvSpPr/>
          <p:nvPr>
            <p:custDataLst>
              <p:tags r:id="rId14"/>
            </p:custDataLst>
          </p:nvPr>
        </p:nvSpPr>
        <p:spPr>
          <a:xfrm>
            <a:off x="776288" y="2933700"/>
            <a:ext cx="5238750" cy="1905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altLang="zh-CN" sz="1050" dirty="0">
                <a:solidFill>
                  <a:schemeClr val="accent1">
                    <a:lumMod val="50000"/>
                    <a:alpha val="80000"/>
                  </a:schemeClr>
                </a:solidFill>
                <a:cs typeface="MiSans" pitchFamily="34" charset="-120"/>
              </a:rPr>
              <a:t>Total mold weight (kg)</a:t>
            </a:r>
            <a:endParaRPr lang="en-US" altLang="zh-CN" sz="1050" dirty="0">
              <a:solidFill>
                <a:schemeClr val="accent1">
                  <a:lumMod val="50000"/>
                  <a:alpha val="80000"/>
                </a:schemeClr>
              </a:solidFill>
              <a:cs typeface="MiSans" pitchFamily="34" charset="-120"/>
            </a:endParaRPr>
          </a:p>
        </p:txBody>
      </p:sp>
      <p:sp>
        <p:nvSpPr>
          <p:cNvPr id="17" name="Shape 15"/>
          <p:cNvSpPr/>
          <p:nvPr>
            <p:custDataLst>
              <p:tags r:id="rId15"/>
            </p:custDataLst>
          </p:nvPr>
        </p:nvSpPr>
        <p:spPr>
          <a:xfrm>
            <a:off x="577453" y="3200400"/>
            <a:ext cx="83344" cy="133350"/>
          </a:xfrm>
          <a:custGeom>
            <a:avLst/>
            <a:gdLst/>
            <a:ahLst/>
            <a:cxnLst/>
            <a:rect l="l" t="t" r="r" b="b"/>
            <a:pathLst>
              <a:path w="83344" h="133350">
                <a:moveTo>
                  <a:pt x="81026" y="60789"/>
                </a:moveTo>
                <a:cubicBezTo>
                  <a:pt x="84281" y="64044"/>
                  <a:pt x="84281" y="69332"/>
                  <a:pt x="81026" y="72587"/>
                </a:cubicBezTo>
                <a:lnTo>
                  <a:pt x="31020" y="122593"/>
                </a:lnTo>
                <a:cubicBezTo>
                  <a:pt x="27764" y="125849"/>
                  <a:pt x="22477" y="125849"/>
                  <a:pt x="19221" y="122593"/>
                </a:cubicBezTo>
                <a:cubicBezTo>
                  <a:pt x="15966" y="119338"/>
                  <a:pt x="15966" y="114051"/>
                  <a:pt x="19221" y="110795"/>
                </a:cubicBezTo>
                <a:lnTo>
                  <a:pt x="63341" y="66675"/>
                </a:lnTo>
                <a:lnTo>
                  <a:pt x="19247" y="22555"/>
                </a:lnTo>
                <a:cubicBezTo>
                  <a:pt x="15992" y="19299"/>
                  <a:pt x="15992" y="14012"/>
                  <a:pt x="19247" y="10757"/>
                </a:cubicBezTo>
                <a:cubicBezTo>
                  <a:pt x="22503" y="7501"/>
                  <a:pt x="27790" y="7501"/>
                  <a:pt x="31046" y="10757"/>
                </a:cubicBezTo>
                <a:lnTo>
                  <a:pt x="81052" y="60763"/>
                </a:lnTo>
                <a:close/>
              </a:path>
            </a:pathLst>
          </a:custGeom>
          <a:solidFill>
            <a:schemeClr val="accent2"/>
          </a:solidFill>
        </p:spPr>
      </p:sp>
      <p:sp>
        <p:nvSpPr>
          <p:cNvPr id="18" name="Text 16"/>
          <p:cNvSpPr/>
          <p:nvPr>
            <p:custDataLst>
              <p:tags r:id="rId16"/>
            </p:custDataLst>
          </p:nvPr>
        </p:nvSpPr>
        <p:spPr>
          <a:xfrm>
            <a:off x="776288" y="3162300"/>
            <a:ext cx="5248275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altLang="zh-CN" sz="12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" pitchFamily="34" charset="-120"/>
              </a:rPr>
              <a:t>Special Design</a:t>
            </a:r>
            <a:endParaRPr lang="en-US" altLang="zh-CN" sz="1200" b="1" dirty="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MiSans" pitchFamily="34" charset="-120"/>
            </a:endParaRPr>
          </a:p>
        </p:txBody>
      </p:sp>
      <p:sp>
        <p:nvSpPr>
          <p:cNvPr id="19" name="Text 17"/>
          <p:cNvSpPr/>
          <p:nvPr>
            <p:custDataLst>
              <p:tags r:id="rId17"/>
            </p:custDataLst>
          </p:nvPr>
        </p:nvSpPr>
        <p:spPr>
          <a:xfrm>
            <a:off x="776288" y="3390900"/>
            <a:ext cx="5238750" cy="1905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altLang="zh-CN" sz="1050" dirty="0">
                <a:solidFill>
                  <a:schemeClr val="accent1">
                    <a:lumMod val="50000"/>
                    <a:alpha val="80000"/>
                  </a:schemeClr>
                </a:solidFill>
                <a:cs typeface="MiSans" pitchFamily="34" charset="-120"/>
              </a:rPr>
              <a:t>Slides, lifters, hot runner, etc.</a:t>
            </a:r>
            <a:endParaRPr lang="en-US" altLang="zh-CN" sz="1050" dirty="0">
              <a:solidFill>
                <a:schemeClr val="accent1">
                  <a:lumMod val="50000"/>
                  <a:alpha val="80000"/>
                </a:schemeClr>
              </a:solidFill>
              <a:cs typeface="MiSans" pitchFamily="34" charset="-120"/>
            </a:endParaRPr>
          </a:p>
        </p:txBody>
      </p:sp>
      <p:sp>
        <p:nvSpPr>
          <p:cNvPr id="20" name="Shape 18"/>
          <p:cNvSpPr/>
          <p:nvPr>
            <p:custDataLst>
              <p:tags r:id="rId18"/>
            </p:custDataLst>
          </p:nvPr>
        </p:nvSpPr>
        <p:spPr>
          <a:xfrm>
            <a:off x="6153150" y="1600200"/>
            <a:ext cx="5657850" cy="2095500"/>
          </a:xfrm>
          <a:custGeom>
            <a:avLst/>
            <a:gdLst/>
            <a:ahLst/>
            <a:cxnLst/>
            <a:rect l="l" t="t" r="r" b="b"/>
            <a:pathLst>
              <a:path w="5657850" h="2095500">
                <a:moveTo>
                  <a:pt x="38100" y="0"/>
                </a:moveTo>
                <a:lnTo>
                  <a:pt x="5581658" y="0"/>
                </a:lnTo>
                <a:cubicBezTo>
                  <a:pt x="5623738" y="0"/>
                  <a:pt x="5657850" y="34112"/>
                  <a:pt x="5657850" y="76192"/>
                </a:cubicBezTo>
                <a:lnTo>
                  <a:pt x="5657850" y="2019308"/>
                </a:lnTo>
                <a:cubicBezTo>
                  <a:pt x="5657850" y="2061388"/>
                  <a:pt x="5623738" y="2095500"/>
                  <a:pt x="5581658" y="2095500"/>
                </a:cubicBezTo>
                <a:lnTo>
                  <a:pt x="38100" y="2095500"/>
                </a:lnTo>
                <a:cubicBezTo>
                  <a:pt x="17072" y="2095500"/>
                  <a:pt x="0" y="2078428"/>
                  <a:pt x="0" y="2057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chemeClr val="accent3">
                  <a:alpha val="10000"/>
                </a:schemeClr>
              </a:gs>
            </a:gsLst>
            <a:lin ang="2700000" scaled="1"/>
          </a:gradFill>
        </p:spPr>
      </p:sp>
      <p:sp>
        <p:nvSpPr>
          <p:cNvPr id="21" name="Shape 19"/>
          <p:cNvSpPr/>
          <p:nvPr>
            <p:custDataLst>
              <p:tags r:id="rId19"/>
            </p:custDataLst>
          </p:nvPr>
        </p:nvSpPr>
        <p:spPr>
          <a:xfrm>
            <a:off x="6153150" y="1600200"/>
            <a:ext cx="38100" cy="2095500"/>
          </a:xfrm>
          <a:custGeom>
            <a:avLst/>
            <a:gdLst/>
            <a:ahLst/>
            <a:cxnLst/>
            <a:rect l="l" t="t" r="r" b="b"/>
            <a:pathLst>
              <a:path w="38100" h="2095500">
                <a:moveTo>
                  <a:pt x="38100" y="0"/>
                </a:moveTo>
                <a:lnTo>
                  <a:pt x="38100" y="0"/>
                </a:lnTo>
                <a:lnTo>
                  <a:pt x="38100" y="2095500"/>
                </a:lnTo>
                <a:lnTo>
                  <a:pt x="38100" y="2095500"/>
                </a:lnTo>
                <a:cubicBezTo>
                  <a:pt x="17072" y="2095500"/>
                  <a:pt x="0" y="2078428"/>
                  <a:pt x="0" y="2057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22" name="Shape 20"/>
          <p:cNvSpPr/>
          <p:nvPr>
            <p:custDataLst>
              <p:tags r:id="rId20"/>
            </p:custDataLst>
          </p:nvPr>
        </p:nvSpPr>
        <p:spPr>
          <a:xfrm>
            <a:off x="6286500" y="17145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23" name="Shape 21"/>
          <p:cNvSpPr/>
          <p:nvPr>
            <p:custDataLst>
              <p:tags r:id="rId21"/>
            </p:custDataLst>
          </p:nvPr>
        </p:nvSpPr>
        <p:spPr>
          <a:xfrm>
            <a:off x="6431756" y="1847850"/>
            <a:ext cx="166688" cy="190500"/>
          </a:xfrm>
          <a:custGeom>
            <a:avLst/>
            <a:gdLst/>
            <a:ahLst/>
            <a:cxnLst/>
            <a:rect l="l" t="t" r="r" b="b"/>
            <a:pathLst>
              <a:path w="166688" h="190500">
                <a:moveTo>
                  <a:pt x="107156" y="0"/>
                </a:moveTo>
                <a:lnTo>
                  <a:pt x="47625" y="0"/>
                </a:lnTo>
                <a:cubicBezTo>
                  <a:pt x="41039" y="0"/>
                  <a:pt x="35719" y="5321"/>
                  <a:pt x="35719" y="11906"/>
                </a:cubicBezTo>
                <a:cubicBezTo>
                  <a:pt x="35719" y="18492"/>
                  <a:pt x="41039" y="23812"/>
                  <a:pt x="47625" y="23812"/>
                </a:cubicBezTo>
                <a:lnTo>
                  <a:pt x="47625" y="80181"/>
                </a:lnTo>
                <a:lnTo>
                  <a:pt x="2791" y="158614"/>
                </a:lnTo>
                <a:cubicBezTo>
                  <a:pt x="967" y="161851"/>
                  <a:pt x="0" y="165460"/>
                  <a:pt x="0" y="169180"/>
                </a:cubicBezTo>
                <a:cubicBezTo>
                  <a:pt x="0" y="180975"/>
                  <a:pt x="9525" y="190500"/>
                  <a:pt x="21320" y="190500"/>
                </a:cubicBezTo>
                <a:lnTo>
                  <a:pt x="145368" y="190500"/>
                </a:lnTo>
                <a:cubicBezTo>
                  <a:pt x="157125" y="190500"/>
                  <a:pt x="166688" y="180975"/>
                  <a:pt x="166688" y="169180"/>
                </a:cubicBezTo>
                <a:cubicBezTo>
                  <a:pt x="166688" y="165460"/>
                  <a:pt x="165720" y="161813"/>
                  <a:pt x="163897" y="158614"/>
                </a:cubicBezTo>
                <a:lnTo>
                  <a:pt x="119063" y="80181"/>
                </a:lnTo>
                <a:lnTo>
                  <a:pt x="119063" y="23812"/>
                </a:lnTo>
                <a:cubicBezTo>
                  <a:pt x="125648" y="23812"/>
                  <a:pt x="130969" y="18492"/>
                  <a:pt x="130969" y="11906"/>
                </a:cubicBezTo>
                <a:cubicBezTo>
                  <a:pt x="130969" y="5321"/>
                  <a:pt x="125648" y="0"/>
                  <a:pt x="119063" y="0"/>
                </a:cubicBezTo>
                <a:lnTo>
                  <a:pt x="107156" y="0"/>
                </a:lnTo>
                <a:close/>
                <a:moveTo>
                  <a:pt x="71438" y="80181"/>
                </a:moveTo>
                <a:lnTo>
                  <a:pt x="71438" y="23812"/>
                </a:lnTo>
                <a:lnTo>
                  <a:pt x="95250" y="23812"/>
                </a:lnTo>
                <a:lnTo>
                  <a:pt x="95250" y="80181"/>
                </a:lnTo>
                <a:cubicBezTo>
                  <a:pt x="95250" y="84311"/>
                  <a:pt x="96329" y="88404"/>
                  <a:pt x="98375" y="92013"/>
                </a:cubicBezTo>
                <a:lnTo>
                  <a:pt x="113854" y="119063"/>
                </a:lnTo>
                <a:lnTo>
                  <a:pt x="52834" y="119063"/>
                </a:lnTo>
                <a:lnTo>
                  <a:pt x="68312" y="92013"/>
                </a:lnTo>
                <a:cubicBezTo>
                  <a:pt x="70358" y="88404"/>
                  <a:pt x="71438" y="84348"/>
                  <a:pt x="71438" y="80181"/>
                </a:cubicBezTo>
                <a:close/>
              </a:path>
            </a:pathLst>
          </a:custGeom>
          <a:solidFill>
            <a:schemeClr val="accent5"/>
          </a:solidFill>
        </p:spPr>
      </p:sp>
      <p:sp>
        <p:nvSpPr>
          <p:cNvPr id="24" name="Text 22"/>
          <p:cNvSpPr/>
          <p:nvPr>
            <p:custDataLst>
              <p:tags r:id="rId22"/>
            </p:custDataLst>
          </p:nvPr>
        </p:nvSpPr>
        <p:spPr>
          <a:xfrm>
            <a:off x="6858000" y="1809750"/>
            <a:ext cx="2717800" cy="2667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altLang="zh-CN" sz="15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" pitchFamily="34" charset="-120"/>
              </a:rPr>
              <a:t>Plastic Material Information</a:t>
            </a:r>
            <a:endParaRPr lang="en-US" altLang="zh-CN" sz="1500" b="1" dirty="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MiSans" pitchFamily="34" charset="-120"/>
            </a:endParaRPr>
          </a:p>
        </p:txBody>
      </p:sp>
      <p:sp>
        <p:nvSpPr>
          <p:cNvPr id="25" name="Shape 23"/>
          <p:cNvSpPr/>
          <p:nvPr>
            <p:custDataLst>
              <p:tags r:id="rId23"/>
            </p:custDataLst>
          </p:nvPr>
        </p:nvSpPr>
        <p:spPr>
          <a:xfrm>
            <a:off x="6330553" y="2286000"/>
            <a:ext cx="83344" cy="133350"/>
          </a:xfrm>
          <a:custGeom>
            <a:avLst/>
            <a:gdLst/>
            <a:ahLst/>
            <a:cxnLst/>
            <a:rect l="l" t="t" r="r" b="b"/>
            <a:pathLst>
              <a:path w="83344" h="133350">
                <a:moveTo>
                  <a:pt x="81026" y="60789"/>
                </a:moveTo>
                <a:cubicBezTo>
                  <a:pt x="84281" y="64044"/>
                  <a:pt x="84281" y="69332"/>
                  <a:pt x="81026" y="72587"/>
                </a:cubicBezTo>
                <a:lnTo>
                  <a:pt x="31020" y="122593"/>
                </a:lnTo>
                <a:cubicBezTo>
                  <a:pt x="27764" y="125849"/>
                  <a:pt x="22477" y="125849"/>
                  <a:pt x="19221" y="122593"/>
                </a:cubicBezTo>
                <a:cubicBezTo>
                  <a:pt x="15966" y="119338"/>
                  <a:pt x="15966" y="114051"/>
                  <a:pt x="19221" y="110795"/>
                </a:cubicBezTo>
                <a:lnTo>
                  <a:pt x="63341" y="66675"/>
                </a:lnTo>
                <a:lnTo>
                  <a:pt x="19247" y="22555"/>
                </a:lnTo>
                <a:cubicBezTo>
                  <a:pt x="15992" y="19299"/>
                  <a:pt x="15992" y="14012"/>
                  <a:pt x="19247" y="10757"/>
                </a:cubicBezTo>
                <a:cubicBezTo>
                  <a:pt x="22503" y="7501"/>
                  <a:pt x="27790" y="7501"/>
                  <a:pt x="31046" y="10757"/>
                </a:cubicBezTo>
                <a:lnTo>
                  <a:pt x="81052" y="60763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26" name="Text 24"/>
          <p:cNvSpPr/>
          <p:nvPr>
            <p:custDataLst>
              <p:tags r:id="rId24"/>
            </p:custDataLst>
          </p:nvPr>
        </p:nvSpPr>
        <p:spPr>
          <a:xfrm>
            <a:off x="6529388" y="2247900"/>
            <a:ext cx="5248275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altLang="zh-CN" sz="1200" b="1" dirty="0">
                <a:solidFill>
                  <a:schemeClr val="accent1">
                    <a:lumMod val="50000"/>
                  </a:schemeClr>
                </a:solidFill>
                <a:cs typeface="MiSans" pitchFamily="34" charset="-120"/>
              </a:rPr>
              <a:t>Type</a:t>
            </a:r>
            <a:endParaRPr lang="en-US" altLang="zh-CN" sz="1200" b="1" dirty="0">
              <a:solidFill>
                <a:schemeClr val="accent1">
                  <a:lumMod val="50000"/>
                </a:schemeClr>
              </a:solidFill>
              <a:cs typeface="MiSans" pitchFamily="34" charset="-120"/>
            </a:endParaRPr>
          </a:p>
        </p:txBody>
      </p:sp>
      <p:sp>
        <p:nvSpPr>
          <p:cNvPr id="27" name="Text 25"/>
          <p:cNvSpPr/>
          <p:nvPr>
            <p:custDataLst>
              <p:tags r:id="rId25"/>
            </p:custDataLst>
          </p:nvPr>
        </p:nvSpPr>
        <p:spPr>
          <a:xfrm>
            <a:off x="6529388" y="2476500"/>
            <a:ext cx="5238750" cy="1905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altLang="zh-CN" sz="1050" dirty="0">
                <a:solidFill>
                  <a:schemeClr val="accent1">
                    <a:lumMod val="50000"/>
                    <a:alpha val="80000"/>
                  </a:schemeClr>
                </a:solidFill>
                <a:cs typeface="MiSans" pitchFamily="34" charset="-120"/>
              </a:rPr>
              <a:t>PP, ABS, PC, PA, etc.</a:t>
            </a:r>
            <a:endParaRPr lang="en-US" altLang="zh-CN" sz="1050" dirty="0">
              <a:solidFill>
                <a:schemeClr val="accent1">
                  <a:lumMod val="50000"/>
                  <a:alpha val="80000"/>
                </a:schemeClr>
              </a:solidFill>
              <a:cs typeface="MiSans" pitchFamily="34" charset="-120"/>
            </a:endParaRPr>
          </a:p>
        </p:txBody>
      </p:sp>
      <p:sp>
        <p:nvSpPr>
          <p:cNvPr id="28" name="Shape 26"/>
          <p:cNvSpPr/>
          <p:nvPr>
            <p:custDataLst>
              <p:tags r:id="rId26"/>
            </p:custDataLst>
          </p:nvPr>
        </p:nvSpPr>
        <p:spPr>
          <a:xfrm>
            <a:off x="6330553" y="2743200"/>
            <a:ext cx="83344" cy="133350"/>
          </a:xfrm>
          <a:custGeom>
            <a:avLst/>
            <a:gdLst/>
            <a:ahLst/>
            <a:cxnLst/>
            <a:rect l="l" t="t" r="r" b="b"/>
            <a:pathLst>
              <a:path w="83344" h="133350">
                <a:moveTo>
                  <a:pt x="81026" y="60789"/>
                </a:moveTo>
                <a:cubicBezTo>
                  <a:pt x="84281" y="64044"/>
                  <a:pt x="84281" y="69332"/>
                  <a:pt x="81026" y="72587"/>
                </a:cubicBezTo>
                <a:lnTo>
                  <a:pt x="31020" y="122593"/>
                </a:lnTo>
                <a:cubicBezTo>
                  <a:pt x="27764" y="125849"/>
                  <a:pt x="22477" y="125849"/>
                  <a:pt x="19221" y="122593"/>
                </a:cubicBezTo>
                <a:cubicBezTo>
                  <a:pt x="15966" y="119338"/>
                  <a:pt x="15966" y="114051"/>
                  <a:pt x="19221" y="110795"/>
                </a:cubicBezTo>
                <a:lnTo>
                  <a:pt x="63341" y="66675"/>
                </a:lnTo>
                <a:lnTo>
                  <a:pt x="19247" y="22555"/>
                </a:lnTo>
                <a:cubicBezTo>
                  <a:pt x="15992" y="19299"/>
                  <a:pt x="15992" y="14012"/>
                  <a:pt x="19247" y="10757"/>
                </a:cubicBezTo>
                <a:cubicBezTo>
                  <a:pt x="22503" y="7501"/>
                  <a:pt x="27790" y="7501"/>
                  <a:pt x="31046" y="10757"/>
                </a:cubicBezTo>
                <a:lnTo>
                  <a:pt x="81052" y="60763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29" name="Text 27"/>
          <p:cNvSpPr/>
          <p:nvPr>
            <p:custDataLst>
              <p:tags r:id="rId27"/>
            </p:custDataLst>
          </p:nvPr>
        </p:nvSpPr>
        <p:spPr>
          <a:xfrm>
            <a:off x="6529388" y="2705100"/>
            <a:ext cx="5248275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altLang="zh-CN" sz="1200" b="1" dirty="0">
                <a:solidFill>
                  <a:schemeClr val="accent1">
                    <a:lumMod val="50000"/>
                  </a:schemeClr>
                </a:solidFill>
                <a:cs typeface="MiSans" pitchFamily="34" charset="-120"/>
              </a:rPr>
              <a:t>Quantity</a:t>
            </a:r>
            <a:endParaRPr lang="en-US" altLang="zh-CN" sz="1200" b="1" dirty="0">
              <a:solidFill>
                <a:schemeClr val="accent1">
                  <a:lumMod val="50000"/>
                </a:schemeClr>
              </a:solidFill>
              <a:cs typeface="MiSans" pitchFamily="34" charset="-120"/>
            </a:endParaRPr>
          </a:p>
        </p:txBody>
      </p:sp>
      <p:sp>
        <p:nvSpPr>
          <p:cNvPr id="30" name="Text 28"/>
          <p:cNvSpPr/>
          <p:nvPr>
            <p:custDataLst>
              <p:tags r:id="rId28"/>
            </p:custDataLst>
          </p:nvPr>
        </p:nvSpPr>
        <p:spPr>
          <a:xfrm>
            <a:off x="6529388" y="2933700"/>
            <a:ext cx="5238750" cy="1905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altLang="zh-CN" sz="1050" dirty="0">
                <a:solidFill>
                  <a:schemeClr val="accent1">
                    <a:lumMod val="50000"/>
                    <a:alpha val="80000"/>
                  </a:schemeClr>
                </a:solidFill>
                <a:cs typeface="MiSans" pitchFamily="34" charset="-120"/>
              </a:rPr>
              <a:t>Single material or multi-material</a:t>
            </a:r>
            <a:endParaRPr lang="en-US" altLang="zh-CN" sz="1050" dirty="0">
              <a:solidFill>
                <a:schemeClr val="accent1">
                  <a:lumMod val="50000"/>
                  <a:alpha val="80000"/>
                </a:schemeClr>
              </a:solidFill>
              <a:cs typeface="MiSans" pitchFamily="34" charset="-120"/>
            </a:endParaRPr>
          </a:p>
        </p:txBody>
      </p:sp>
      <p:sp>
        <p:nvSpPr>
          <p:cNvPr id="31" name="Shape 29"/>
          <p:cNvSpPr/>
          <p:nvPr>
            <p:custDataLst>
              <p:tags r:id="rId29"/>
            </p:custDataLst>
          </p:nvPr>
        </p:nvSpPr>
        <p:spPr>
          <a:xfrm>
            <a:off x="6330553" y="3200400"/>
            <a:ext cx="83344" cy="133350"/>
          </a:xfrm>
          <a:custGeom>
            <a:avLst/>
            <a:gdLst/>
            <a:ahLst/>
            <a:cxnLst/>
            <a:rect l="l" t="t" r="r" b="b"/>
            <a:pathLst>
              <a:path w="83344" h="133350">
                <a:moveTo>
                  <a:pt x="81026" y="60789"/>
                </a:moveTo>
                <a:cubicBezTo>
                  <a:pt x="84281" y="64044"/>
                  <a:pt x="84281" y="69332"/>
                  <a:pt x="81026" y="72587"/>
                </a:cubicBezTo>
                <a:lnTo>
                  <a:pt x="31020" y="122593"/>
                </a:lnTo>
                <a:cubicBezTo>
                  <a:pt x="27764" y="125849"/>
                  <a:pt x="22477" y="125849"/>
                  <a:pt x="19221" y="122593"/>
                </a:cubicBezTo>
                <a:cubicBezTo>
                  <a:pt x="15966" y="119338"/>
                  <a:pt x="15966" y="114051"/>
                  <a:pt x="19221" y="110795"/>
                </a:cubicBezTo>
                <a:lnTo>
                  <a:pt x="63341" y="66675"/>
                </a:lnTo>
                <a:lnTo>
                  <a:pt x="19247" y="22555"/>
                </a:lnTo>
                <a:cubicBezTo>
                  <a:pt x="15992" y="19299"/>
                  <a:pt x="15992" y="14012"/>
                  <a:pt x="19247" y="10757"/>
                </a:cubicBezTo>
                <a:cubicBezTo>
                  <a:pt x="22503" y="7501"/>
                  <a:pt x="27790" y="7501"/>
                  <a:pt x="31046" y="10757"/>
                </a:cubicBezTo>
                <a:lnTo>
                  <a:pt x="81052" y="60763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32" name="Text 30"/>
          <p:cNvSpPr/>
          <p:nvPr>
            <p:custDataLst>
              <p:tags r:id="rId30"/>
            </p:custDataLst>
          </p:nvPr>
        </p:nvSpPr>
        <p:spPr>
          <a:xfrm>
            <a:off x="6529388" y="3162300"/>
            <a:ext cx="5248275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altLang="zh-CN" sz="1200" b="1" dirty="0">
                <a:solidFill>
                  <a:schemeClr val="accent1">
                    <a:lumMod val="50000"/>
                  </a:schemeClr>
                </a:solidFill>
                <a:cs typeface="MiSans" pitchFamily="34" charset="-120"/>
              </a:rPr>
              <a:t>Properties</a:t>
            </a:r>
            <a:endParaRPr lang="en-US" altLang="zh-CN" sz="1200" b="1" dirty="0">
              <a:solidFill>
                <a:schemeClr val="accent1">
                  <a:lumMod val="50000"/>
                </a:schemeClr>
              </a:solidFill>
              <a:cs typeface="MiSans" pitchFamily="34" charset="-120"/>
            </a:endParaRPr>
          </a:p>
        </p:txBody>
      </p:sp>
      <p:sp>
        <p:nvSpPr>
          <p:cNvPr id="33" name="Text 31"/>
          <p:cNvSpPr/>
          <p:nvPr>
            <p:custDataLst>
              <p:tags r:id="rId31"/>
            </p:custDataLst>
          </p:nvPr>
        </p:nvSpPr>
        <p:spPr>
          <a:xfrm>
            <a:off x="6529388" y="3390900"/>
            <a:ext cx="5238750" cy="1905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altLang="zh-CN" sz="1050" dirty="0">
                <a:solidFill>
                  <a:schemeClr val="accent1">
                    <a:lumMod val="50000"/>
                    <a:alpha val="80000"/>
                  </a:schemeClr>
                </a:solidFill>
                <a:cs typeface="MiSans" pitchFamily="34" charset="-120"/>
              </a:rPr>
              <a:t>Flowability, shrinkage, corrosion</a:t>
            </a:r>
            <a:endParaRPr lang="en-US" altLang="zh-CN" sz="1050" dirty="0">
              <a:solidFill>
                <a:schemeClr val="accent1">
                  <a:lumMod val="50000"/>
                  <a:alpha val="80000"/>
                </a:schemeClr>
              </a:solidFill>
              <a:cs typeface="MiSans" pitchFamily="34" charset="-120"/>
            </a:endParaRPr>
          </a:p>
        </p:txBody>
      </p:sp>
      <p:sp>
        <p:nvSpPr>
          <p:cNvPr id="34" name="Shape 32"/>
          <p:cNvSpPr/>
          <p:nvPr>
            <p:custDataLst>
              <p:tags r:id="rId32"/>
            </p:custDataLst>
          </p:nvPr>
        </p:nvSpPr>
        <p:spPr>
          <a:xfrm>
            <a:off x="400050" y="3771900"/>
            <a:ext cx="5657850" cy="2095500"/>
          </a:xfrm>
          <a:custGeom>
            <a:avLst/>
            <a:gdLst/>
            <a:ahLst/>
            <a:cxnLst/>
            <a:rect l="l" t="t" r="r" b="b"/>
            <a:pathLst>
              <a:path w="5657850" h="2095500">
                <a:moveTo>
                  <a:pt x="38100" y="0"/>
                </a:moveTo>
                <a:lnTo>
                  <a:pt x="5581658" y="0"/>
                </a:lnTo>
                <a:cubicBezTo>
                  <a:pt x="5623738" y="0"/>
                  <a:pt x="5657850" y="34112"/>
                  <a:pt x="5657850" y="76192"/>
                </a:cubicBezTo>
                <a:lnTo>
                  <a:pt x="5657850" y="2019308"/>
                </a:lnTo>
                <a:cubicBezTo>
                  <a:pt x="5657850" y="2061388"/>
                  <a:pt x="5623738" y="2095500"/>
                  <a:pt x="5581658" y="2095500"/>
                </a:cubicBezTo>
                <a:lnTo>
                  <a:pt x="38100" y="2095500"/>
                </a:lnTo>
                <a:cubicBezTo>
                  <a:pt x="17072" y="2095500"/>
                  <a:pt x="0" y="2078428"/>
                  <a:pt x="0" y="2057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chemeClr val="accent3">
                  <a:alpha val="10000"/>
                </a:schemeClr>
              </a:gs>
            </a:gsLst>
            <a:lin ang="2700000" scaled="1"/>
          </a:gradFill>
        </p:spPr>
      </p:sp>
      <p:sp>
        <p:nvSpPr>
          <p:cNvPr id="35" name="Shape 33"/>
          <p:cNvSpPr/>
          <p:nvPr>
            <p:custDataLst>
              <p:tags r:id="rId33"/>
            </p:custDataLst>
          </p:nvPr>
        </p:nvSpPr>
        <p:spPr>
          <a:xfrm>
            <a:off x="400050" y="3771900"/>
            <a:ext cx="38100" cy="2095500"/>
          </a:xfrm>
          <a:custGeom>
            <a:avLst/>
            <a:gdLst/>
            <a:ahLst/>
            <a:cxnLst/>
            <a:rect l="l" t="t" r="r" b="b"/>
            <a:pathLst>
              <a:path w="38100" h="2095500">
                <a:moveTo>
                  <a:pt x="38100" y="0"/>
                </a:moveTo>
                <a:lnTo>
                  <a:pt x="38100" y="0"/>
                </a:lnTo>
                <a:lnTo>
                  <a:pt x="38100" y="2095500"/>
                </a:lnTo>
                <a:lnTo>
                  <a:pt x="38100" y="2095500"/>
                </a:lnTo>
                <a:cubicBezTo>
                  <a:pt x="17072" y="2095500"/>
                  <a:pt x="0" y="2078428"/>
                  <a:pt x="0" y="2057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chemeClr val="accent2"/>
          </a:solidFill>
        </p:spPr>
      </p:sp>
      <p:sp>
        <p:nvSpPr>
          <p:cNvPr id="36" name="Shape 34"/>
          <p:cNvSpPr/>
          <p:nvPr>
            <p:custDataLst>
              <p:tags r:id="rId34"/>
            </p:custDataLst>
          </p:nvPr>
        </p:nvSpPr>
        <p:spPr>
          <a:xfrm>
            <a:off x="533400" y="38862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chemeClr val="accent2"/>
          </a:solidFill>
        </p:spPr>
      </p:sp>
      <p:sp>
        <p:nvSpPr>
          <p:cNvPr id="37" name="Shape 35"/>
          <p:cNvSpPr/>
          <p:nvPr>
            <p:custDataLst>
              <p:tags r:id="rId35"/>
            </p:custDataLst>
          </p:nvPr>
        </p:nvSpPr>
        <p:spPr>
          <a:xfrm>
            <a:off x="666750" y="401955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95250" y="0"/>
                </a:moveTo>
                <a:cubicBezTo>
                  <a:pt x="99417" y="0"/>
                  <a:pt x="103324" y="2195"/>
                  <a:pt x="105445" y="5767"/>
                </a:cubicBezTo>
                <a:lnTo>
                  <a:pt x="141163" y="65298"/>
                </a:lnTo>
                <a:cubicBezTo>
                  <a:pt x="143359" y="68982"/>
                  <a:pt x="143433" y="73558"/>
                  <a:pt x="141312" y="77279"/>
                </a:cubicBezTo>
                <a:cubicBezTo>
                  <a:pt x="139192" y="81000"/>
                  <a:pt x="135248" y="83344"/>
                  <a:pt x="130969" y="83344"/>
                </a:cubicBezTo>
                <a:lnTo>
                  <a:pt x="59531" y="83344"/>
                </a:lnTo>
                <a:cubicBezTo>
                  <a:pt x="55252" y="83344"/>
                  <a:pt x="51271" y="81037"/>
                  <a:pt x="49188" y="77316"/>
                </a:cubicBezTo>
                <a:cubicBezTo>
                  <a:pt x="47104" y="73596"/>
                  <a:pt x="47141" y="69019"/>
                  <a:pt x="49337" y="65336"/>
                </a:cubicBezTo>
                <a:lnTo>
                  <a:pt x="85055" y="5804"/>
                </a:lnTo>
                <a:cubicBezTo>
                  <a:pt x="87176" y="2195"/>
                  <a:pt x="91083" y="0"/>
                  <a:pt x="95250" y="0"/>
                </a:cubicBezTo>
                <a:close/>
                <a:moveTo>
                  <a:pt x="47625" y="101203"/>
                </a:moveTo>
                <a:cubicBezTo>
                  <a:pt x="70624" y="101203"/>
                  <a:pt x="89297" y="119876"/>
                  <a:pt x="89297" y="142875"/>
                </a:cubicBezTo>
                <a:cubicBezTo>
                  <a:pt x="89297" y="165874"/>
                  <a:pt x="70624" y="184547"/>
                  <a:pt x="47625" y="184547"/>
                </a:cubicBezTo>
                <a:cubicBezTo>
                  <a:pt x="24626" y="184547"/>
                  <a:pt x="5953" y="165874"/>
                  <a:pt x="5953" y="142875"/>
                </a:cubicBezTo>
                <a:cubicBezTo>
                  <a:pt x="5953" y="119876"/>
                  <a:pt x="24626" y="101203"/>
                  <a:pt x="47625" y="101203"/>
                </a:cubicBezTo>
                <a:close/>
                <a:moveTo>
                  <a:pt x="122039" y="107156"/>
                </a:moveTo>
                <a:lnTo>
                  <a:pt x="163711" y="107156"/>
                </a:lnTo>
                <a:cubicBezTo>
                  <a:pt x="171934" y="107156"/>
                  <a:pt x="178594" y="113816"/>
                  <a:pt x="178594" y="122039"/>
                </a:cubicBezTo>
                <a:lnTo>
                  <a:pt x="178594" y="163711"/>
                </a:lnTo>
                <a:cubicBezTo>
                  <a:pt x="178594" y="171934"/>
                  <a:pt x="171934" y="178594"/>
                  <a:pt x="163711" y="178594"/>
                </a:cubicBezTo>
                <a:lnTo>
                  <a:pt x="122039" y="178594"/>
                </a:lnTo>
                <a:cubicBezTo>
                  <a:pt x="113816" y="178594"/>
                  <a:pt x="107156" y="171934"/>
                  <a:pt x="107156" y="163711"/>
                </a:cubicBezTo>
                <a:lnTo>
                  <a:pt x="107156" y="122039"/>
                </a:lnTo>
                <a:cubicBezTo>
                  <a:pt x="107156" y="113816"/>
                  <a:pt x="113816" y="107156"/>
                  <a:pt x="122039" y="107156"/>
                </a:cubicBezTo>
                <a:close/>
              </a:path>
            </a:pathLst>
          </a:custGeom>
          <a:solidFill>
            <a:schemeClr val="accent4"/>
          </a:solidFill>
        </p:spPr>
      </p:sp>
      <p:sp>
        <p:nvSpPr>
          <p:cNvPr id="38" name="Text 36"/>
          <p:cNvSpPr/>
          <p:nvPr>
            <p:custDataLst>
              <p:tags r:id="rId36"/>
            </p:custDataLst>
          </p:nvPr>
        </p:nvSpPr>
        <p:spPr>
          <a:xfrm>
            <a:off x="1104900" y="3981450"/>
            <a:ext cx="2128520" cy="2667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altLang="zh-CN" sz="15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" pitchFamily="34" charset="-120"/>
              </a:rPr>
              <a:t>Product Information</a:t>
            </a:r>
            <a:endParaRPr lang="en-US" altLang="zh-CN" sz="1500" b="1" dirty="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MiSans" pitchFamily="34" charset="-120"/>
            </a:endParaRPr>
          </a:p>
        </p:txBody>
      </p:sp>
      <p:sp>
        <p:nvSpPr>
          <p:cNvPr id="39" name="Shape 37"/>
          <p:cNvSpPr/>
          <p:nvPr>
            <p:custDataLst>
              <p:tags r:id="rId37"/>
            </p:custDataLst>
          </p:nvPr>
        </p:nvSpPr>
        <p:spPr>
          <a:xfrm>
            <a:off x="577453" y="4457700"/>
            <a:ext cx="83344" cy="133350"/>
          </a:xfrm>
          <a:custGeom>
            <a:avLst/>
            <a:gdLst/>
            <a:ahLst/>
            <a:cxnLst/>
            <a:rect l="l" t="t" r="r" b="b"/>
            <a:pathLst>
              <a:path w="83344" h="133350">
                <a:moveTo>
                  <a:pt x="81026" y="60789"/>
                </a:moveTo>
                <a:cubicBezTo>
                  <a:pt x="84281" y="64044"/>
                  <a:pt x="84281" y="69332"/>
                  <a:pt x="81026" y="72587"/>
                </a:cubicBezTo>
                <a:lnTo>
                  <a:pt x="31020" y="122593"/>
                </a:lnTo>
                <a:cubicBezTo>
                  <a:pt x="27764" y="125849"/>
                  <a:pt x="22477" y="125849"/>
                  <a:pt x="19221" y="122593"/>
                </a:cubicBezTo>
                <a:cubicBezTo>
                  <a:pt x="15966" y="119338"/>
                  <a:pt x="15966" y="114051"/>
                  <a:pt x="19221" y="110795"/>
                </a:cubicBezTo>
                <a:lnTo>
                  <a:pt x="63341" y="66675"/>
                </a:lnTo>
                <a:lnTo>
                  <a:pt x="19247" y="22555"/>
                </a:lnTo>
                <a:cubicBezTo>
                  <a:pt x="15992" y="19299"/>
                  <a:pt x="15992" y="14012"/>
                  <a:pt x="19247" y="10757"/>
                </a:cubicBezTo>
                <a:cubicBezTo>
                  <a:pt x="22503" y="7501"/>
                  <a:pt x="27790" y="7501"/>
                  <a:pt x="31046" y="10757"/>
                </a:cubicBezTo>
                <a:lnTo>
                  <a:pt x="81052" y="60763"/>
                </a:lnTo>
                <a:close/>
              </a:path>
            </a:pathLst>
          </a:custGeom>
          <a:solidFill>
            <a:schemeClr val="accent2"/>
          </a:solidFill>
        </p:spPr>
      </p:sp>
      <p:sp>
        <p:nvSpPr>
          <p:cNvPr id="40" name="Text 38"/>
          <p:cNvSpPr/>
          <p:nvPr>
            <p:custDataLst>
              <p:tags r:id="rId38"/>
            </p:custDataLst>
          </p:nvPr>
        </p:nvSpPr>
        <p:spPr>
          <a:xfrm>
            <a:off x="776288" y="4419600"/>
            <a:ext cx="5248275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altLang="zh-CN" sz="12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" pitchFamily="34" charset="-120"/>
              </a:rPr>
              <a:t>Overall Dimensions</a:t>
            </a:r>
            <a:endParaRPr lang="en-US" altLang="zh-CN" sz="1200" b="1" dirty="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MiSans" pitchFamily="34" charset="-120"/>
            </a:endParaRPr>
          </a:p>
        </p:txBody>
      </p:sp>
      <p:sp>
        <p:nvSpPr>
          <p:cNvPr id="41" name="Text 39"/>
          <p:cNvSpPr/>
          <p:nvPr>
            <p:custDataLst>
              <p:tags r:id="rId39"/>
            </p:custDataLst>
          </p:nvPr>
        </p:nvSpPr>
        <p:spPr>
          <a:xfrm>
            <a:off x="776288" y="4648200"/>
            <a:ext cx="5238750" cy="1905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altLang="zh-CN" sz="1050" dirty="0">
                <a:solidFill>
                  <a:schemeClr val="accent1">
                    <a:lumMod val="50000"/>
                    <a:alpha val="80000"/>
                  </a:schemeClr>
                </a:solidFill>
                <a:cs typeface="MiSans" pitchFamily="34" charset="-120"/>
              </a:rPr>
              <a:t>Length </a:t>
            </a:r>
            <a:r>
              <a:rPr lang="en-US" altLang="en-US" sz="1050" dirty="0">
                <a:solidFill>
                  <a:schemeClr val="accent1">
                    <a:lumMod val="50000"/>
                    <a:alpha val="80000"/>
                  </a:schemeClr>
                </a:solidFill>
                <a:cs typeface="MiSans" pitchFamily="34" charset="-120"/>
              </a:rPr>
              <a:t>×</a:t>
            </a:r>
            <a:r>
              <a:rPr lang="en-US" altLang="zh-CN" sz="1050" dirty="0">
                <a:solidFill>
                  <a:schemeClr val="accent1">
                    <a:lumMod val="50000"/>
                    <a:alpha val="80000"/>
                  </a:schemeClr>
                </a:solidFill>
                <a:cs typeface="MiSans" pitchFamily="34" charset="-120"/>
              </a:rPr>
              <a:t> Width </a:t>
            </a:r>
            <a:r>
              <a:rPr lang="en-US" altLang="en-US" sz="1050" dirty="0">
                <a:solidFill>
                  <a:schemeClr val="accent1">
                    <a:lumMod val="50000"/>
                    <a:alpha val="80000"/>
                  </a:schemeClr>
                </a:solidFill>
                <a:cs typeface="MiSans" pitchFamily="34" charset="-120"/>
              </a:rPr>
              <a:t>×</a:t>
            </a:r>
            <a:r>
              <a:rPr lang="en-US" altLang="zh-CN" sz="1050" dirty="0">
                <a:solidFill>
                  <a:schemeClr val="accent1">
                    <a:lumMod val="50000"/>
                    <a:alpha val="80000"/>
                  </a:schemeClr>
                </a:solidFill>
                <a:cs typeface="MiSans" pitchFamily="34" charset="-120"/>
              </a:rPr>
              <a:t> Height </a:t>
            </a:r>
            <a:r>
              <a:rPr lang="en-US" altLang="en-US" sz="1050" dirty="0">
                <a:solidFill>
                  <a:schemeClr val="accent1">
                    <a:lumMod val="50000"/>
                    <a:alpha val="80000"/>
                  </a:schemeClr>
                </a:solidFill>
                <a:cs typeface="MiSans" pitchFamily="34" charset="-120"/>
              </a:rPr>
              <a:t>×</a:t>
            </a:r>
            <a:r>
              <a:rPr lang="en-US" altLang="zh-CN" sz="1050" dirty="0">
                <a:solidFill>
                  <a:schemeClr val="accent1">
                    <a:lumMod val="50000"/>
                    <a:alpha val="80000"/>
                  </a:schemeClr>
                </a:solidFill>
                <a:cs typeface="MiSans" pitchFamily="34" charset="-120"/>
              </a:rPr>
              <a:t> Wall Thickness (mm)</a:t>
            </a:r>
            <a:endParaRPr lang="en-US" altLang="zh-CN" sz="1050" dirty="0">
              <a:solidFill>
                <a:schemeClr val="accent1">
                  <a:lumMod val="50000"/>
                  <a:alpha val="80000"/>
                </a:schemeClr>
              </a:solidFill>
              <a:cs typeface="MiSans" pitchFamily="34" charset="-120"/>
            </a:endParaRPr>
          </a:p>
        </p:txBody>
      </p:sp>
      <p:sp>
        <p:nvSpPr>
          <p:cNvPr id="42" name="Shape 40"/>
          <p:cNvSpPr/>
          <p:nvPr>
            <p:custDataLst>
              <p:tags r:id="rId40"/>
            </p:custDataLst>
          </p:nvPr>
        </p:nvSpPr>
        <p:spPr>
          <a:xfrm>
            <a:off x="577453" y="4914900"/>
            <a:ext cx="83344" cy="133350"/>
          </a:xfrm>
          <a:custGeom>
            <a:avLst/>
            <a:gdLst/>
            <a:ahLst/>
            <a:cxnLst/>
            <a:rect l="l" t="t" r="r" b="b"/>
            <a:pathLst>
              <a:path w="83344" h="133350">
                <a:moveTo>
                  <a:pt x="81026" y="60789"/>
                </a:moveTo>
                <a:cubicBezTo>
                  <a:pt x="84281" y="64044"/>
                  <a:pt x="84281" y="69332"/>
                  <a:pt x="81026" y="72587"/>
                </a:cubicBezTo>
                <a:lnTo>
                  <a:pt x="31020" y="122593"/>
                </a:lnTo>
                <a:cubicBezTo>
                  <a:pt x="27764" y="125849"/>
                  <a:pt x="22477" y="125849"/>
                  <a:pt x="19221" y="122593"/>
                </a:cubicBezTo>
                <a:cubicBezTo>
                  <a:pt x="15966" y="119338"/>
                  <a:pt x="15966" y="114051"/>
                  <a:pt x="19221" y="110795"/>
                </a:cubicBezTo>
                <a:lnTo>
                  <a:pt x="63341" y="66675"/>
                </a:lnTo>
                <a:lnTo>
                  <a:pt x="19247" y="22555"/>
                </a:lnTo>
                <a:cubicBezTo>
                  <a:pt x="15992" y="19299"/>
                  <a:pt x="15992" y="14012"/>
                  <a:pt x="19247" y="10757"/>
                </a:cubicBezTo>
                <a:cubicBezTo>
                  <a:pt x="22503" y="7501"/>
                  <a:pt x="27790" y="7501"/>
                  <a:pt x="31046" y="10757"/>
                </a:cubicBezTo>
                <a:lnTo>
                  <a:pt x="81052" y="60763"/>
                </a:lnTo>
                <a:close/>
              </a:path>
            </a:pathLst>
          </a:custGeom>
          <a:solidFill>
            <a:schemeClr val="accent2"/>
          </a:solidFill>
        </p:spPr>
      </p:sp>
      <p:sp>
        <p:nvSpPr>
          <p:cNvPr id="43" name="Text 41"/>
          <p:cNvSpPr/>
          <p:nvPr>
            <p:custDataLst>
              <p:tags r:id="rId41"/>
            </p:custDataLst>
          </p:nvPr>
        </p:nvSpPr>
        <p:spPr>
          <a:xfrm>
            <a:off x="776288" y="4876800"/>
            <a:ext cx="5248275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altLang="zh-CN" sz="12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" pitchFamily="34" charset="-120"/>
              </a:rPr>
              <a:t>Weight</a:t>
            </a:r>
            <a:endParaRPr lang="en-US" altLang="zh-CN" sz="1200" b="1" dirty="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MiSans" pitchFamily="34" charset="-120"/>
            </a:endParaRPr>
          </a:p>
        </p:txBody>
      </p:sp>
      <p:sp>
        <p:nvSpPr>
          <p:cNvPr id="44" name="Text 42"/>
          <p:cNvSpPr/>
          <p:nvPr>
            <p:custDataLst>
              <p:tags r:id="rId42"/>
            </p:custDataLst>
          </p:nvPr>
        </p:nvSpPr>
        <p:spPr>
          <a:xfrm>
            <a:off x="776288" y="5105400"/>
            <a:ext cx="5238750" cy="1905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altLang="zh-CN" sz="1050" dirty="0">
                <a:solidFill>
                  <a:schemeClr val="accent1">
                    <a:lumMod val="50000"/>
                    <a:alpha val="80000"/>
                  </a:schemeClr>
                </a:solidFill>
                <a:cs typeface="MiSans" pitchFamily="34" charset="-120"/>
              </a:rPr>
              <a:t>Single part weight (g)</a:t>
            </a:r>
            <a:endParaRPr lang="en-US" altLang="zh-CN" sz="1050" dirty="0">
              <a:solidFill>
                <a:schemeClr val="accent1">
                  <a:lumMod val="50000"/>
                  <a:alpha val="80000"/>
                </a:schemeClr>
              </a:solidFill>
              <a:cs typeface="MiSans" pitchFamily="34" charset="-120"/>
            </a:endParaRPr>
          </a:p>
        </p:txBody>
      </p:sp>
      <p:sp>
        <p:nvSpPr>
          <p:cNvPr id="45" name="Shape 43"/>
          <p:cNvSpPr/>
          <p:nvPr>
            <p:custDataLst>
              <p:tags r:id="rId43"/>
            </p:custDataLst>
          </p:nvPr>
        </p:nvSpPr>
        <p:spPr>
          <a:xfrm>
            <a:off x="577453" y="5372100"/>
            <a:ext cx="83344" cy="133350"/>
          </a:xfrm>
          <a:custGeom>
            <a:avLst/>
            <a:gdLst/>
            <a:ahLst/>
            <a:cxnLst/>
            <a:rect l="l" t="t" r="r" b="b"/>
            <a:pathLst>
              <a:path w="83344" h="133350">
                <a:moveTo>
                  <a:pt x="81026" y="60789"/>
                </a:moveTo>
                <a:cubicBezTo>
                  <a:pt x="84281" y="64044"/>
                  <a:pt x="84281" y="69332"/>
                  <a:pt x="81026" y="72587"/>
                </a:cubicBezTo>
                <a:lnTo>
                  <a:pt x="31020" y="122593"/>
                </a:lnTo>
                <a:cubicBezTo>
                  <a:pt x="27764" y="125849"/>
                  <a:pt x="22477" y="125849"/>
                  <a:pt x="19221" y="122593"/>
                </a:cubicBezTo>
                <a:cubicBezTo>
                  <a:pt x="15966" y="119338"/>
                  <a:pt x="15966" y="114051"/>
                  <a:pt x="19221" y="110795"/>
                </a:cubicBezTo>
                <a:lnTo>
                  <a:pt x="63341" y="66675"/>
                </a:lnTo>
                <a:lnTo>
                  <a:pt x="19247" y="22555"/>
                </a:lnTo>
                <a:cubicBezTo>
                  <a:pt x="15992" y="19299"/>
                  <a:pt x="15992" y="14012"/>
                  <a:pt x="19247" y="10757"/>
                </a:cubicBezTo>
                <a:cubicBezTo>
                  <a:pt x="22503" y="7501"/>
                  <a:pt x="27790" y="7501"/>
                  <a:pt x="31046" y="10757"/>
                </a:cubicBezTo>
                <a:lnTo>
                  <a:pt x="81052" y="60763"/>
                </a:lnTo>
                <a:close/>
              </a:path>
            </a:pathLst>
          </a:custGeom>
          <a:solidFill>
            <a:schemeClr val="accent2"/>
          </a:solidFill>
        </p:spPr>
      </p:sp>
      <p:sp>
        <p:nvSpPr>
          <p:cNvPr id="46" name="Text 44"/>
          <p:cNvSpPr/>
          <p:nvPr>
            <p:custDataLst>
              <p:tags r:id="rId44"/>
            </p:custDataLst>
          </p:nvPr>
        </p:nvSpPr>
        <p:spPr>
          <a:xfrm>
            <a:off x="776288" y="5334000"/>
            <a:ext cx="5248275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altLang="zh-CN" sz="12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" pitchFamily="34" charset="-120"/>
              </a:rPr>
              <a:t>Cavity Number</a:t>
            </a:r>
            <a:endParaRPr lang="en-US" altLang="zh-CN" sz="1200" b="1" dirty="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MiSans" pitchFamily="34" charset="-120"/>
            </a:endParaRPr>
          </a:p>
        </p:txBody>
      </p:sp>
      <p:sp>
        <p:nvSpPr>
          <p:cNvPr id="47" name="Text 45"/>
          <p:cNvSpPr/>
          <p:nvPr>
            <p:custDataLst>
              <p:tags r:id="rId45"/>
            </p:custDataLst>
          </p:nvPr>
        </p:nvSpPr>
        <p:spPr>
          <a:xfrm>
            <a:off x="776288" y="5562600"/>
            <a:ext cx="5238750" cy="1905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altLang="zh-CN" sz="1050" dirty="0">
                <a:solidFill>
                  <a:schemeClr val="accent1">
                    <a:lumMod val="50000"/>
                    <a:alpha val="80000"/>
                  </a:schemeClr>
                </a:solidFill>
                <a:cs typeface="MiSans" pitchFamily="34" charset="-120"/>
              </a:rPr>
              <a:t>Cavities per mold &amp; layout</a:t>
            </a:r>
            <a:endParaRPr lang="en-US" altLang="zh-CN" sz="1050" dirty="0">
              <a:solidFill>
                <a:schemeClr val="accent1">
                  <a:lumMod val="50000"/>
                  <a:alpha val="80000"/>
                </a:schemeClr>
              </a:solidFill>
              <a:cs typeface="MiSans" pitchFamily="34" charset="-120"/>
            </a:endParaRPr>
          </a:p>
        </p:txBody>
      </p:sp>
      <p:sp>
        <p:nvSpPr>
          <p:cNvPr id="48" name="Shape 46"/>
          <p:cNvSpPr/>
          <p:nvPr>
            <p:custDataLst>
              <p:tags r:id="rId46"/>
            </p:custDataLst>
          </p:nvPr>
        </p:nvSpPr>
        <p:spPr>
          <a:xfrm>
            <a:off x="6153150" y="3771900"/>
            <a:ext cx="5657850" cy="2095500"/>
          </a:xfrm>
          <a:custGeom>
            <a:avLst/>
            <a:gdLst/>
            <a:ahLst/>
            <a:cxnLst/>
            <a:rect l="l" t="t" r="r" b="b"/>
            <a:pathLst>
              <a:path w="5657850" h="2095500">
                <a:moveTo>
                  <a:pt x="38100" y="0"/>
                </a:moveTo>
                <a:lnTo>
                  <a:pt x="5581658" y="0"/>
                </a:lnTo>
                <a:cubicBezTo>
                  <a:pt x="5623738" y="0"/>
                  <a:pt x="5657850" y="34112"/>
                  <a:pt x="5657850" y="76192"/>
                </a:cubicBezTo>
                <a:lnTo>
                  <a:pt x="5657850" y="2019308"/>
                </a:lnTo>
                <a:cubicBezTo>
                  <a:pt x="5657850" y="2061388"/>
                  <a:pt x="5623738" y="2095500"/>
                  <a:pt x="5581658" y="2095500"/>
                </a:cubicBezTo>
                <a:lnTo>
                  <a:pt x="38100" y="2095500"/>
                </a:lnTo>
                <a:cubicBezTo>
                  <a:pt x="17072" y="2095500"/>
                  <a:pt x="0" y="2078428"/>
                  <a:pt x="0" y="2057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chemeClr val="accent3">
                  <a:alpha val="10000"/>
                </a:schemeClr>
              </a:gs>
            </a:gsLst>
            <a:lin ang="2700000" scaled="1"/>
          </a:gradFill>
        </p:spPr>
      </p:sp>
      <p:sp>
        <p:nvSpPr>
          <p:cNvPr id="49" name="Shape 47"/>
          <p:cNvSpPr/>
          <p:nvPr>
            <p:custDataLst>
              <p:tags r:id="rId47"/>
            </p:custDataLst>
          </p:nvPr>
        </p:nvSpPr>
        <p:spPr>
          <a:xfrm>
            <a:off x="6153150" y="3771900"/>
            <a:ext cx="38100" cy="2095500"/>
          </a:xfrm>
          <a:custGeom>
            <a:avLst/>
            <a:gdLst/>
            <a:ahLst/>
            <a:cxnLst/>
            <a:rect l="l" t="t" r="r" b="b"/>
            <a:pathLst>
              <a:path w="38100" h="2095500">
                <a:moveTo>
                  <a:pt x="38100" y="0"/>
                </a:moveTo>
                <a:lnTo>
                  <a:pt x="38100" y="0"/>
                </a:lnTo>
                <a:lnTo>
                  <a:pt x="38100" y="2095500"/>
                </a:lnTo>
                <a:lnTo>
                  <a:pt x="38100" y="2095500"/>
                </a:lnTo>
                <a:cubicBezTo>
                  <a:pt x="17072" y="2095500"/>
                  <a:pt x="0" y="2078428"/>
                  <a:pt x="0" y="2057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50" name="Shape 48"/>
          <p:cNvSpPr/>
          <p:nvPr>
            <p:custDataLst>
              <p:tags r:id="rId48"/>
            </p:custDataLst>
          </p:nvPr>
        </p:nvSpPr>
        <p:spPr>
          <a:xfrm>
            <a:off x="6286500" y="38862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51" name="Shape 49"/>
          <p:cNvSpPr/>
          <p:nvPr>
            <p:custDataLst>
              <p:tags r:id="rId49"/>
            </p:custDataLst>
          </p:nvPr>
        </p:nvSpPr>
        <p:spPr>
          <a:xfrm>
            <a:off x="6419850" y="401955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49783" y="13506"/>
                </a:moveTo>
                <a:cubicBezTo>
                  <a:pt x="53839" y="16334"/>
                  <a:pt x="54806" y="21915"/>
                  <a:pt x="51978" y="25933"/>
                </a:cubicBezTo>
                <a:lnTo>
                  <a:pt x="31142" y="55699"/>
                </a:lnTo>
                <a:cubicBezTo>
                  <a:pt x="29617" y="57857"/>
                  <a:pt x="27236" y="59234"/>
                  <a:pt x="24594" y="59457"/>
                </a:cubicBezTo>
                <a:cubicBezTo>
                  <a:pt x="21952" y="59680"/>
                  <a:pt x="19348" y="58787"/>
                  <a:pt x="17487" y="56927"/>
                </a:cubicBezTo>
                <a:lnTo>
                  <a:pt x="2604" y="42044"/>
                </a:lnTo>
                <a:cubicBezTo>
                  <a:pt x="-856" y="38546"/>
                  <a:pt x="-856" y="32891"/>
                  <a:pt x="2604" y="29394"/>
                </a:cubicBezTo>
                <a:cubicBezTo>
                  <a:pt x="6065" y="25896"/>
                  <a:pt x="11757" y="25933"/>
                  <a:pt x="15255" y="29394"/>
                </a:cubicBezTo>
                <a:lnTo>
                  <a:pt x="22622" y="36761"/>
                </a:lnTo>
                <a:lnTo>
                  <a:pt x="37356" y="15701"/>
                </a:lnTo>
                <a:cubicBezTo>
                  <a:pt x="40184" y="11646"/>
                  <a:pt x="45765" y="10678"/>
                  <a:pt x="49783" y="13506"/>
                </a:cubicBezTo>
                <a:close/>
                <a:moveTo>
                  <a:pt x="49783" y="73037"/>
                </a:moveTo>
                <a:cubicBezTo>
                  <a:pt x="53839" y="75865"/>
                  <a:pt x="54806" y="81446"/>
                  <a:pt x="51978" y="85465"/>
                </a:cubicBezTo>
                <a:lnTo>
                  <a:pt x="31142" y="115230"/>
                </a:lnTo>
                <a:cubicBezTo>
                  <a:pt x="29617" y="117388"/>
                  <a:pt x="27236" y="118765"/>
                  <a:pt x="24594" y="118988"/>
                </a:cubicBezTo>
                <a:cubicBezTo>
                  <a:pt x="21952" y="119211"/>
                  <a:pt x="19348" y="118318"/>
                  <a:pt x="17487" y="116458"/>
                </a:cubicBezTo>
                <a:lnTo>
                  <a:pt x="2604" y="101575"/>
                </a:lnTo>
                <a:cubicBezTo>
                  <a:pt x="-893" y="98078"/>
                  <a:pt x="-893" y="92422"/>
                  <a:pt x="2604" y="88962"/>
                </a:cubicBezTo>
                <a:cubicBezTo>
                  <a:pt x="6102" y="85502"/>
                  <a:pt x="11757" y="85465"/>
                  <a:pt x="15218" y="88962"/>
                </a:cubicBezTo>
                <a:lnTo>
                  <a:pt x="22585" y="96329"/>
                </a:lnTo>
                <a:lnTo>
                  <a:pt x="37319" y="75270"/>
                </a:lnTo>
                <a:cubicBezTo>
                  <a:pt x="40146" y="71214"/>
                  <a:pt x="45727" y="70247"/>
                  <a:pt x="49746" y="73075"/>
                </a:cubicBezTo>
                <a:close/>
                <a:moveTo>
                  <a:pt x="83344" y="35719"/>
                </a:moveTo>
                <a:cubicBezTo>
                  <a:pt x="83344" y="29133"/>
                  <a:pt x="88664" y="23812"/>
                  <a:pt x="95250" y="23812"/>
                </a:cubicBezTo>
                <a:lnTo>
                  <a:pt x="178594" y="23812"/>
                </a:lnTo>
                <a:cubicBezTo>
                  <a:pt x="185179" y="23812"/>
                  <a:pt x="190500" y="29133"/>
                  <a:pt x="190500" y="35719"/>
                </a:cubicBezTo>
                <a:cubicBezTo>
                  <a:pt x="190500" y="42304"/>
                  <a:pt x="185179" y="47625"/>
                  <a:pt x="178594" y="47625"/>
                </a:cubicBezTo>
                <a:lnTo>
                  <a:pt x="95250" y="47625"/>
                </a:lnTo>
                <a:cubicBezTo>
                  <a:pt x="88664" y="47625"/>
                  <a:pt x="83344" y="42304"/>
                  <a:pt x="83344" y="35719"/>
                </a:cubicBezTo>
                <a:close/>
                <a:moveTo>
                  <a:pt x="83344" y="95250"/>
                </a:moveTo>
                <a:cubicBezTo>
                  <a:pt x="83344" y="88664"/>
                  <a:pt x="88664" y="83344"/>
                  <a:pt x="95250" y="83344"/>
                </a:cubicBezTo>
                <a:lnTo>
                  <a:pt x="178594" y="83344"/>
                </a:lnTo>
                <a:cubicBezTo>
                  <a:pt x="185179" y="83344"/>
                  <a:pt x="190500" y="88664"/>
                  <a:pt x="190500" y="95250"/>
                </a:cubicBezTo>
                <a:cubicBezTo>
                  <a:pt x="190500" y="101836"/>
                  <a:pt x="185179" y="107156"/>
                  <a:pt x="178594" y="107156"/>
                </a:cubicBezTo>
                <a:lnTo>
                  <a:pt x="95250" y="107156"/>
                </a:lnTo>
                <a:cubicBezTo>
                  <a:pt x="88664" y="107156"/>
                  <a:pt x="83344" y="101836"/>
                  <a:pt x="83344" y="95250"/>
                </a:cubicBezTo>
                <a:close/>
                <a:moveTo>
                  <a:pt x="59531" y="154781"/>
                </a:moveTo>
                <a:cubicBezTo>
                  <a:pt x="59531" y="148196"/>
                  <a:pt x="64852" y="142875"/>
                  <a:pt x="71438" y="142875"/>
                </a:cubicBezTo>
                <a:lnTo>
                  <a:pt x="178594" y="142875"/>
                </a:lnTo>
                <a:cubicBezTo>
                  <a:pt x="185179" y="142875"/>
                  <a:pt x="190500" y="148196"/>
                  <a:pt x="190500" y="154781"/>
                </a:cubicBezTo>
                <a:cubicBezTo>
                  <a:pt x="190500" y="161367"/>
                  <a:pt x="185179" y="166688"/>
                  <a:pt x="178594" y="166688"/>
                </a:cubicBezTo>
                <a:lnTo>
                  <a:pt x="71438" y="166688"/>
                </a:lnTo>
                <a:cubicBezTo>
                  <a:pt x="64852" y="166688"/>
                  <a:pt x="59531" y="161367"/>
                  <a:pt x="59531" y="154781"/>
                </a:cubicBezTo>
                <a:close/>
                <a:moveTo>
                  <a:pt x="23812" y="139898"/>
                </a:moveTo>
                <a:cubicBezTo>
                  <a:pt x="32027" y="139898"/>
                  <a:pt x="38695" y="146567"/>
                  <a:pt x="38695" y="154781"/>
                </a:cubicBezTo>
                <a:cubicBezTo>
                  <a:pt x="38695" y="162995"/>
                  <a:pt x="32027" y="169664"/>
                  <a:pt x="23812" y="169664"/>
                </a:cubicBezTo>
                <a:cubicBezTo>
                  <a:pt x="15598" y="169664"/>
                  <a:pt x="8930" y="162995"/>
                  <a:pt x="8930" y="154781"/>
                </a:cubicBezTo>
                <a:cubicBezTo>
                  <a:pt x="8930" y="146567"/>
                  <a:pt x="15598" y="139898"/>
                  <a:pt x="23812" y="139898"/>
                </a:cubicBezTo>
                <a:close/>
              </a:path>
            </a:pathLst>
          </a:custGeom>
          <a:solidFill>
            <a:schemeClr val="accent5"/>
          </a:solidFill>
        </p:spPr>
      </p:sp>
      <p:sp>
        <p:nvSpPr>
          <p:cNvPr id="52" name="Text 50"/>
          <p:cNvSpPr/>
          <p:nvPr>
            <p:custDataLst>
              <p:tags r:id="rId50"/>
            </p:custDataLst>
          </p:nvPr>
        </p:nvSpPr>
        <p:spPr>
          <a:xfrm>
            <a:off x="6858000" y="3981450"/>
            <a:ext cx="2417445" cy="2667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altLang="zh-CN" sz="15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" pitchFamily="34" charset="-120"/>
              </a:rPr>
              <a:t>Molding Requirements</a:t>
            </a:r>
            <a:endParaRPr lang="en-US" altLang="zh-CN" sz="1500" b="1" dirty="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MiSans" pitchFamily="34" charset="-120"/>
            </a:endParaRPr>
          </a:p>
        </p:txBody>
      </p:sp>
      <p:sp>
        <p:nvSpPr>
          <p:cNvPr id="53" name="Shape 51"/>
          <p:cNvSpPr/>
          <p:nvPr>
            <p:custDataLst>
              <p:tags r:id="rId51"/>
            </p:custDataLst>
          </p:nvPr>
        </p:nvSpPr>
        <p:spPr>
          <a:xfrm>
            <a:off x="6330553" y="4457700"/>
            <a:ext cx="83344" cy="133350"/>
          </a:xfrm>
          <a:custGeom>
            <a:avLst/>
            <a:gdLst/>
            <a:ahLst/>
            <a:cxnLst/>
            <a:rect l="l" t="t" r="r" b="b"/>
            <a:pathLst>
              <a:path w="83344" h="133350">
                <a:moveTo>
                  <a:pt x="81026" y="60789"/>
                </a:moveTo>
                <a:cubicBezTo>
                  <a:pt x="84281" y="64044"/>
                  <a:pt x="84281" y="69332"/>
                  <a:pt x="81026" y="72587"/>
                </a:cubicBezTo>
                <a:lnTo>
                  <a:pt x="31020" y="122593"/>
                </a:lnTo>
                <a:cubicBezTo>
                  <a:pt x="27764" y="125849"/>
                  <a:pt x="22477" y="125849"/>
                  <a:pt x="19221" y="122593"/>
                </a:cubicBezTo>
                <a:cubicBezTo>
                  <a:pt x="15966" y="119338"/>
                  <a:pt x="15966" y="114051"/>
                  <a:pt x="19221" y="110795"/>
                </a:cubicBezTo>
                <a:lnTo>
                  <a:pt x="63341" y="66675"/>
                </a:lnTo>
                <a:lnTo>
                  <a:pt x="19247" y="22555"/>
                </a:lnTo>
                <a:cubicBezTo>
                  <a:pt x="15992" y="19299"/>
                  <a:pt x="15992" y="14012"/>
                  <a:pt x="19247" y="10757"/>
                </a:cubicBezTo>
                <a:cubicBezTo>
                  <a:pt x="22503" y="7501"/>
                  <a:pt x="27790" y="7501"/>
                  <a:pt x="31046" y="10757"/>
                </a:cubicBezTo>
                <a:lnTo>
                  <a:pt x="81052" y="60763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54" name="Text 52"/>
          <p:cNvSpPr/>
          <p:nvPr>
            <p:custDataLst>
              <p:tags r:id="rId52"/>
            </p:custDataLst>
          </p:nvPr>
        </p:nvSpPr>
        <p:spPr>
          <a:xfrm>
            <a:off x="6529388" y="4419600"/>
            <a:ext cx="5248275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altLang="zh-CN" sz="1200" b="1" dirty="0">
                <a:solidFill>
                  <a:schemeClr val="accent1">
                    <a:lumMod val="50000"/>
                  </a:schemeClr>
                </a:solidFill>
                <a:cs typeface="MiSans" pitchFamily="34" charset="-120"/>
              </a:rPr>
              <a:t>Quality Standards</a:t>
            </a:r>
            <a:endParaRPr lang="en-US" altLang="zh-CN" sz="1200" b="1" dirty="0">
              <a:solidFill>
                <a:schemeClr val="accent1">
                  <a:lumMod val="50000"/>
                </a:schemeClr>
              </a:solidFill>
              <a:cs typeface="MiSans" pitchFamily="34" charset="-120"/>
            </a:endParaRPr>
          </a:p>
        </p:txBody>
      </p:sp>
      <p:sp>
        <p:nvSpPr>
          <p:cNvPr id="55" name="Text 53"/>
          <p:cNvSpPr/>
          <p:nvPr>
            <p:custDataLst>
              <p:tags r:id="rId53"/>
            </p:custDataLst>
          </p:nvPr>
        </p:nvSpPr>
        <p:spPr>
          <a:xfrm>
            <a:off x="6529388" y="4648200"/>
            <a:ext cx="5238750" cy="1905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altLang="zh-CN" sz="1050" dirty="0">
                <a:solidFill>
                  <a:schemeClr val="accent1">
                    <a:lumMod val="50000"/>
                    <a:alpha val="80000"/>
                  </a:schemeClr>
                </a:solidFill>
                <a:cs typeface="MiSans" pitchFamily="34" charset="-120"/>
              </a:rPr>
              <a:t>Precision grade, surface finish, tolerance</a:t>
            </a:r>
            <a:endParaRPr lang="en-US" altLang="zh-CN" sz="1050" dirty="0">
              <a:solidFill>
                <a:schemeClr val="accent1">
                  <a:lumMod val="50000"/>
                  <a:alpha val="80000"/>
                </a:schemeClr>
              </a:solidFill>
              <a:cs typeface="MiSans" pitchFamily="34" charset="-120"/>
            </a:endParaRPr>
          </a:p>
        </p:txBody>
      </p:sp>
      <p:sp>
        <p:nvSpPr>
          <p:cNvPr id="56" name="Shape 54"/>
          <p:cNvSpPr/>
          <p:nvPr>
            <p:custDataLst>
              <p:tags r:id="rId54"/>
            </p:custDataLst>
          </p:nvPr>
        </p:nvSpPr>
        <p:spPr>
          <a:xfrm>
            <a:off x="6330553" y="4914900"/>
            <a:ext cx="83344" cy="133350"/>
          </a:xfrm>
          <a:custGeom>
            <a:avLst/>
            <a:gdLst/>
            <a:ahLst/>
            <a:cxnLst/>
            <a:rect l="l" t="t" r="r" b="b"/>
            <a:pathLst>
              <a:path w="83344" h="133350">
                <a:moveTo>
                  <a:pt x="81026" y="60789"/>
                </a:moveTo>
                <a:cubicBezTo>
                  <a:pt x="84281" y="64044"/>
                  <a:pt x="84281" y="69332"/>
                  <a:pt x="81026" y="72587"/>
                </a:cubicBezTo>
                <a:lnTo>
                  <a:pt x="31020" y="122593"/>
                </a:lnTo>
                <a:cubicBezTo>
                  <a:pt x="27764" y="125849"/>
                  <a:pt x="22477" y="125849"/>
                  <a:pt x="19221" y="122593"/>
                </a:cubicBezTo>
                <a:cubicBezTo>
                  <a:pt x="15966" y="119338"/>
                  <a:pt x="15966" y="114051"/>
                  <a:pt x="19221" y="110795"/>
                </a:cubicBezTo>
                <a:lnTo>
                  <a:pt x="63341" y="66675"/>
                </a:lnTo>
                <a:lnTo>
                  <a:pt x="19247" y="22555"/>
                </a:lnTo>
                <a:cubicBezTo>
                  <a:pt x="15992" y="19299"/>
                  <a:pt x="15992" y="14012"/>
                  <a:pt x="19247" y="10757"/>
                </a:cubicBezTo>
                <a:cubicBezTo>
                  <a:pt x="22503" y="7501"/>
                  <a:pt x="27790" y="7501"/>
                  <a:pt x="31046" y="10757"/>
                </a:cubicBezTo>
                <a:lnTo>
                  <a:pt x="81052" y="60763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57" name="Text 55"/>
          <p:cNvSpPr/>
          <p:nvPr>
            <p:custDataLst>
              <p:tags r:id="rId55"/>
            </p:custDataLst>
          </p:nvPr>
        </p:nvSpPr>
        <p:spPr>
          <a:xfrm>
            <a:off x="6529388" y="4876800"/>
            <a:ext cx="5248275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altLang="zh-CN" sz="12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" pitchFamily="34" charset="-120"/>
              </a:rPr>
              <a:t>Production Rate</a:t>
            </a:r>
            <a:endParaRPr lang="en-US" altLang="zh-CN" sz="1200" b="1" dirty="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MiSans" pitchFamily="34" charset="-120"/>
            </a:endParaRPr>
          </a:p>
        </p:txBody>
      </p:sp>
      <p:sp>
        <p:nvSpPr>
          <p:cNvPr id="58" name="Text 56"/>
          <p:cNvSpPr/>
          <p:nvPr>
            <p:custDataLst>
              <p:tags r:id="rId56"/>
            </p:custDataLst>
          </p:nvPr>
        </p:nvSpPr>
        <p:spPr>
          <a:xfrm>
            <a:off x="6529388" y="5105400"/>
            <a:ext cx="5238750" cy="1905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altLang="zh-CN" sz="1050" dirty="0">
                <a:solidFill>
                  <a:schemeClr val="accent1">
                    <a:lumMod val="50000"/>
                    <a:alpha val="80000"/>
                  </a:schemeClr>
                </a:solidFill>
                <a:cs typeface="MiSans" pitchFamily="34" charset="-120"/>
              </a:rPr>
              <a:t>Cycle time requirements, output target</a:t>
            </a:r>
            <a:endParaRPr lang="en-US" altLang="zh-CN" sz="1050" dirty="0">
              <a:solidFill>
                <a:schemeClr val="accent1">
                  <a:lumMod val="50000"/>
                  <a:alpha val="80000"/>
                </a:schemeClr>
              </a:solidFill>
              <a:cs typeface="MiSans" pitchFamily="34" charset="-120"/>
            </a:endParaRPr>
          </a:p>
        </p:txBody>
      </p:sp>
      <p:sp>
        <p:nvSpPr>
          <p:cNvPr id="59" name="Shape 57"/>
          <p:cNvSpPr/>
          <p:nvPr>
            <p:custDataLst>
              <p:tags r:id="rId57"/>
            </p:custDataLst>
          </p:nvPr>
        </p:nvSpPr>
        <p:spPr>
          <a:xfrm>
            <a:off x="6330553" y="5372100"/>
            <a:ext cx="83344" cy="133350"/>
          </a:xfrm>
          <a:custGeom>
            <a:avLst/>
            <a:gdLst/>
            <a:ahLst/>
            <a:cxnLst/>
            <a:rect l="l" t="t" r="r" b="b"/>
            <a:pathLst>
              <a:path w="83344" h="133350">
                <a:moveTo>
                  <a:pt x="81026" y="60789"/>
                </a:moveTo>
                <a:cubicBezTo>
                  <a:pt x="84281" y="64044"/>
                  <a:pt x="84281" y="69332"/>
                  <a:pt x="81026" y="72587"/>
                </a:cubicBezTo>
                <a:lnTo>
                  <a:pt x="31020" y="122593"/>
                </a:lnTo>
                <a:cubicBezTo>
                  <a:pt x="27764" y="125849"/>
                  <a:pt x="22477" y="125849"/>
                  <a:pt x="19221" y="122593"/>
                </a:cubicBezTo>
                <a:cubicBezTo>
                  <a:pt x="15966" y="119338"/>
                  <a:pt x="15966" y="114051"/>
                  <a:pt x="19221" y="110795"/>
                </a:cubicBezTo>
                <a:lnTo>
                  <a:pt x="63341" y="66675"/>
                </a:lnTo>
                <a:lnTo>
                  <a:pt x="19247" y="22555"/>
                </a:lnTo>
                <a:cubicBezTo>
                  <a:pt x="15992" y="19299"/>
                  <a:pt x="15992" y="14012"/>
                  <a:pt x="19247" y="10757"/>
                </a:cubicBezTo>
                <a:cubicBezTo>
                  <a:pt x="22503" y="7501"/>
                  <a:pt x="27790" y="7501"/>
                  <a:pt x="31046" y="10757"/>
                </a:cubicBezTo>
                <a:lnTo>
                  <a:pt x="81052" y="60763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60" name="Text 58"/>
          <p:cNvSpPr/>
          <p:nvPr>
            <p:custDataLst>
              <p:tags r:id="rId58"/>
            </p:custDataLst>
          </p:nvPr>
        </p:nvSpPr>
        <p:spPr>
          <a:xfrm>
            <a:off x="6529388" y="5334000"/>
            <a:ext cx="5248275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altLang="zh-CN" sz="12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" pitchFamily="34" charset="-120"/>
              </a:rPr>
              <a:t>Special Requirements</a:t>
            </a:r>
            <a:endParaRPr lang="en-US" altLang="zh-CN" sz="1200" b="1" dirty="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MiSans" pitchFamily="34" charset="-120"/>
            </a:endParaRPr>
          </a:p>
        </p:txBody>
      </p:sp>
      <p:sp>
        <p:nvSpPr>
          <p:cNvPr id="61" name="Text 59"/>
          <p:cNvSpPr/>
          <p:nvPr>
            <p:custDataLst>
              <p:tags r:id="rId59"/>
            </p:custDataLst>
          </p:nvPr>
        </p:nvSpPr>
        <p:spPr>
          <a:xfrm>
            <a:off x="6529388" y="5562600"/>
            <a:ext cx="5238750" cy="1905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altLang="zh-CN" sz="1050" dirty="0">
                <a:solidFill>
                  <a:schemeClr val="accent1">
                    <a:lumMod val="50000"/>
                    <a:alpha val="80000"/>
                  </a:schemeClr>
                </a:solidFill>
                <a:cs typeface="MiSans" pitchFamily="34" charset="-120"/>
              </a:rPr>
              <a:t>High speed, high precision, multi-color, etc.</a:t>
            </a:r>
            <a:endParaRPr lang="en-US" altLang="zh-CN" sz="1050" dirty="0">
              <a:solidFill>
                <a:schemeClr val="accent1">
                  <a:lumMod val="50000"/>
                  <a:alpha val="80000"/>
                </a:schemeClr>
              </a:solidFill>
              <a:cs typeface="MiSans" pitchFamily="34" charset="-120"/>
            </a:endParaRPr>
          </a:p>
        </p:txBody>
      </p:sp>
      <p:sp>
        <p:nvSpPr>
          <p:cNvPr id="62" name="Shape 60"/>
          <p:cNvSpPr/>
          <p:nvPr>
            <p:custDataLst>
              <p:tags r:id="rId60"/>
            </p:custDataLst>
          </p:nvPr>
        </p:nvSpPr>
        <p:spPr>
          <a:xfrm>
            <a:off x="384175" y="5946775"/>
            <a:ext cx="11426825" cy="463550"/>
          </a:xfrm>
          <a:custGeom>
            <a:avLst/>
            <a:gdLst/>
            <a:ahLst/>
            <a:cxnLst/>
            <a:rect l="l" t="t" r="r" b="b"/>
            <a:pathLst>
              <a:path w="11426825" h="463550">
                <a:moveTo>
                  <a:pt x="76198" y="0"/>
                </a:moveTo>
                <a:lnTo>
                  <a:pt x="11350627" y="0"/>
                </a:lnTo>
                <a:cubicBezTo>
                  <a:pt x="11392710" y="0"/>
                  <a:pt x="11426825" y="34115"/>
                  <a:pt x="11426825" y="76198"/>
                </a:cubicBezTo>
                <a:lnTo>
                  <a:pt x="11426825" y="387352"/>
                </a:lnTo>
                <a:cubicBezTo>
                  <a:pt x="11426825" y="429435"/>
                  <a:pt x="11392710" y="463550"/>
                  <a:pt x="11350627" y="463550"/>
                </a:cubicBezTo>
                <a:lnTo>
                  <a:pt x="76198" y="463550"/>
                </a:lnTo>
                <a:cubicBezTo>
                  <a:pt x="34143" y="463550"/>
                  <a:pt x="0" y="429407"/>
                  <a:pt x="0" y="387352"/>
                </a:cubicBezTo>
                <a:lnTo>
                  <a:pt x="0" y="76198"/>
                </a:lnTo>
                <a:cubicBezTo>
                  <a:pt x="0" y="34143"/>
                  <a:pt x="34143" y="0"/>
                  <a:pt x="76198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20000"/>
                </a:schemeClr>
              </a:gs>
              <a:gs pos="100000">
                <a:schemeClr val="dk2">
                  <a:alpha val="0"/>
                </a:schemeClr>
              </a:gs>
            </a:gsLst>
            <a:lin ang="0" scaled="1"/>
          </a:gradFill>
          <a:ln w="8467">
            <a:solidFill>
              <a:schemeClr val="accent2">
                <a:alpha val="30196"/>
              </a:schemeClr>
            </a:solidFill>
            <a:prstDash val="solid"/>
          </a:ln>
        </p:spPr>
      </p:sp>
      <p:sp>
        <p:nvSpPr>
          <p:cNvPr id="63" name="Shape 61"/>
          <p:cNvSpPr/>
          <p:nvPr>
            <p:custDataLst>
              <p:tags r:id="rId61"/>
            </p:custDataLst>
          </p:nvPr>
        </p:nvSpPr>
        <p:spPr>
          <a:xfrm>
            <a:off x="525463" y="6083301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95250" y="190500"/>
                </a:moveTo>
                <a:cubicBezTo>
                  <a:pt x="147820" y="190500"/>
                  <a:pt x="190500" y="147820"/>
                  <a:pt x="190500" y="95250"/>
                </a:cubicBezTo>
                <a:cubicBezTo>
                  <a:pt x="190500" y="42680"/>
                  <a:pt x="147820" y="0"/>
                  <a:pt x="95250" y="0"/>
                </a:cubicBezTo>
                <a:cubicBezTo>
                  <a:pt x="42680" y="0"/>
                  <a:pt x="0" y="42680"/>
                  <a:pt x="0" y="95250"/>
                </a:cubicBezTo>
                <a:cubicBezTo>
                  <a:pt x="0" y="147820"/>
                  <a:pt x="42680" y="190500"/>
                  <a:pt x="95250" y="190500"/>
                </a:cubicBezTo>
                <a:close/>
                <a:moveTo>
                  <a:pt x="83344" y="59531"/>
                </a:moveTo>
                <a:cubicBezTo>
                  <a:pt x="83344" y="52960"/>
                  <a:pt x="88679" y="47625"/>
                  <a:pt x="95250" y="47625"/>
                </a:cubicBezTo>
                <a:cubicBezTo>
                  <a:pt x="101821" y="47625"/>
                  <a:pt x="107156" y="52960"/>
                  <a:pt x="107156" y="59531"/>
                </a:cubicBezTo>
                <a:cubicBezTo>
                  <a:pt x="107156" y="66102"/>
                  <a:pt x="101821" y="71438"/>
                  <a:pt x="95250" y="71438"/>
                </a:cubicBezTo>
                <a:cubicBezTo>
                  <a:pt x="88679" y="71438"/>
                  <a:pt x="83344" y="66102"/>
                  <a:pt x="83344" y="59531"/>
                </a:cubicBezTo>
                <a:close/>
                <a:moveTo>
                  <a:pt x="80367" y="83344"/>
                </a:moveTo>
                <a:lnTo>
                  <a:pt x="98227" y="83344"/>
                </a:lnTo>
                <a:cubicBezTo>
                  <a:pt x="103175" y="83344"/>
                  <a:pt x="107156" y="87325"/>
                  <a:pt x="107156" y="92273"/>
                </a:cubicBezTo>
                <a:lnTo>
                  <a:pt x="107156" y="125016"/>
                </a:lnTo>
                <a:lnTo>
                  <a:pt x="110133" y="125016"/>
                </a:lnTo>
                <a:cubicBezTo>
                  <a:pt x="115081" y="125016"/>
                  <a:pt x="119063" y="128997"/>
                  <a:pt x="119063" y="133945"/>
                </a:cubicBezTo>
                <a:cubicBezTo>
                  <a:pt x="119063" y="138894"/>
                  <a:pt x="115081" y="142875"/>
                  <a:pt x="110133" y="142875"/>
                </a:cubicBezTo>
                <a:lnTo>
                  <a:pt x="80367" y="142875"/>
                </a:lnTo>
                <a:cubicBezTo>
                  <a:pt x="75419" y="142875"/>
                  <a:pt x="71438" y="138894"/>
                  <a:pt x="71438" y="133945"/>
                </a:cubicBezTo>
                <a:cubicBezTo>
                  <a:pt x="71438" y="128997"/>
                  <a:pt x="75419" y="125016"/>
                  <a:pt x="80367" y="125016"/>
                </a:cubicBezTo>
                <a:lnTo>
                  <a:pt x="89297" y="125016"/>
                </a:lnTo>
                <a:lnTo>
                  <a:pt x="89297" y="101203"/>
                </a:lnTo>
                <a:lnTo>
                  <a:pt x="80367" y="101203"/>
                </a:lnTo>
                <a:cubicBezTo>
                  <a:pt x="75419" y="101203"/>
                  <a:pt x="71438" y="97222"/>
                  <a:pt x="71438" y="92273"/>
                </a:cubicBezTo>
                <a:cubicBezTo>
                  <a:pt x="71438" y="87325"/>
                  <a:pt x="75419" y="83344"/>
                  <a:pt x="80367" y="83344"/>
                </a:cubicBezTo>
                <a:close/>
              </a:path>
            </a:pathLst>
          </a:custGeom>
          <a:solidFill>
            <a:schemeClr val="accent2"/>
          </a:solidFill>
        </p:spPr>
      </p:sp>
      <p:sp>
        <p:nvSpPr>
          <p:cNvPr id="64" name="Text 62"/>
          <p:cNvSpPr/>
          <p:nvPr>
            <p:custDataLst>
              <p:tags r:id="rId62"/>
            </p:custDataLst>
          </p:nvPr>
        </p:nvSpPr>
        <p:spPr>
          <a:xfrm>
            <a:off x="854075" y="6064250"/>
            <a:ext cx="800608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altLang="zh-CN" sz="1200" b="1" dirty="0">
                <a:solidFill>
                  <a:schemeClr val="accent1">
                    <a:lumMod val="50000"/>
                    <a:hueOff val="9600000"/>
                  </a:schemeClr>
                </a:solidFill>
                <a:cs typeface="MiSans" pitchFamily="34" charset="-120"/>
              </a:rPr>
              <a:t>Important Note</a:t>
            </a:r>
            <a:r>
              <a:rPr lang="en-US" sz="1200" b="1" dirty="0">
                <a:solidFill>
                  <a:schemeClr val="accent1">
                    <a:lumMod val="50000"/>
                    <a:hueOff val="9600000"/>
                  </a:schemeClr>
                </a:solidFill>
                <a:cs typeface="MiSans" pitchFamily="34" charset="-120"/>
              </a:rPr>
              <a:t>：</a:t>
            </a:r>
            <a:r>
              <a:rPr lang="en-US" altLang="zh-CN" sz="1200" dirty="0">
                <a:solidFill>
                  <a:schemeClr val="accent1">
                    <a:lumMod val="50000"/>
                    <a:hueOff val="10800000"/>
                  </a:schemeClr>
                </a:solidFill>
                <a:cs typeface="MiSans" pitchFamily="34" charset="-120"/>
              </a:rPr>
              <a:t>Complete and accurate information collection is the foundation of scientific machine selection.</a:t>
            </a:r>
            <a:endParaRPr lang="en-US" altLang="zh-CN" sz="1200" dirty="0">
              <a:solidFill>
                <a:schemeClr val="accent1">
                  <a:lumMod val="50000"/>
                  <a:hueOff val="10800000"/>
                </a:schemeClr>
              </a:solidFill>
              <a:cs typeface="MiSans" pitchFamily="34" charset="-120"/>
            </a:endParaRPr>
          </a:p>
          <a:p>
            <a:pPr>
              <a:lnSpc>
                <a:spcPct val="130000"/>
              </a:lnSpc>
            </a:pPr>
            <a:r>
              <a:rPr lang="en-US" altLang="zh-CN" sz="1200" dirty="0">
                <a:solidFill>
                  <a:schemeClr val="accent1">
                    <a:lumMod val="50000"/>
                    <a:hueOff val="10800000"/>
                  </a:schemeClr>
                </a:solidFill>
                <a:cs typeface="MiSans" pitchFamily="34" charset="-120"/>
              </a:rPr>
              <a:t>Missing any dimension may lead to incorrect selection.</a:t>
            </a:r>
            <a:endParaRPr lang="en-US" altLang="zh-CN" sz="1200" dirty="0">
              <a:solidFill>
                <a:schemeClr val="accent1">
                  <a:lumMod val="50000"/>
                  <a:hueOff val="10800000"/>
                </a:schemeClr>
              </a:solidFill>
              <a:cs typeface="MiSans" pitchFamily="34" charset="-120"/>
            </a:endParaRPr>
          </a:p>
        </p:txBody>
      </p:sp>
      <p:sp>
        <p:nvSpPr>
          <p:cNvPr id="66" name="标题 65"/>
          <p:cNvSpPr>
            <a:spLocks noGrp="1"/>
          </p:cNvSpPr>
          <p:nvPr>
            <p:ph type="title"/>
            <p:custDataLst>
              <p:tags r:id="rId63"/>
            </p:custDataLst>
          </p:nvPr>
        </p:nvSpPr>
        <p:spPr/>
        <p:txBody>
          <a:bodyPr vert="horz" wrap="square" lIns="0" tIns="0" rIns="0" bIns="0" rtlCol="0" anchor="b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  <a:sym typeface="+mn-ea"/>
              </a:rPr>
              <a:t>Key Information to Collect Before Machine Selection</a:t>
            </a:r>
            <a:endParaRPr lang="en-US" altLang="zh-CN" sz="20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67" name="IM 12"/>
          <p:cNvPicPr/>
          <p:nvPr/>
        </p:nvPicPr>
        <p:blipFill>
          <a:blip r:embed="rId64"/>
          <a:stretch>
            <a:fillRect/>
          </a:stretch>
        </p:blipFill>
        <p:spPr>
          <a:xfrm>
            <a:off x="7444740" y="71755"/>
            <a:ext cx="4828540" cy="2012315"/>
          </a:xfrm>
          <a:prstGeom prst="rect">
            <a:avLst/>
          </a:prstGeom>
        </p:spPr>
      </p:pic>
      <p:pic>
        <p:nvPicPr>
          <p:cNvPr id="68" name="图片 67" descr="c11d5a0a5b6abbd3877ebdac09c9b4d2"/>
          <p:cNvPicPr>
            <a:picLocks noChangeAspect="1"/>
          </p:cNvPicPr>
          <p:nvPr/>
        </p:nvPicPr>
        <p:blipFill>
          <a:blip r:embed="rId65"/>
          <a:srcRect t="56491" b="20722"/>
          <a:stretch>
            <a:fillRect/>
          </a:stretch>
        </p:blipFill>
        <p:spPr>
          <a:xfrm>
            <a:off x="8521065" y="6179820"/>
            <a:ext cx="2974975" cy="678180"/>
          </a:xfrm>
          <a:prstGeom prst="rect">
            <a:avLst/>
          </a:prstGeom>
        </p:spPr>
      </p:pic>
    </p:spTree>
    <p:custDataLst>
      <p:tags r:id="rId66"/>
    </p:custData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custDataLst>
              <p:tags r:id="rId1"/>
            </p:custDataLst>
          </p:nvPr>
        </p:nvSpPr>
        <p:spPr>
          <a:xfrm>
            <a:off x="375138" y="375138"/>
            <a:ext cx="11516751" cy="22508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80" b="1" kern="0" spc="118" dirty="0">
                <a:solidFill>
                  <a:schemeClr val="accent1">
                    <a:lumMod val="50000"/>
                  </a:schemeClr>
                </a:solidFill>
                <a:cs typeface="MiSans" pitchFamily="34" charset="-120"/>
              </a:rPr>
              <a:t>SELECTION STEP 1</a:t>
            </a:r>
            <a:endParaRPr lang="en-US" sz="1180" b="1" kern="0" spc="118" dirty="0">
              <a:solidFill>
                <a:schemeClr val="accent1">
                  <a:lumMod val="50000"/>
                </a:schemeClr>
              </a:solidFill>
              <a:cs typeface="MiSans" pitchFamily="34" charset="-120"/>
            </a:endParaRPr>
          </a:p>
        </p:txBody>
      </p:sp>
      <p:sp>
        <p:nvSpPr>
          <p:cNvPr id="4" name="Text 2"/>
          <p:cNvSpPr/>
          <p:nvPr>
            <p:custDataLst>
              <p:tags r:id="rId2"/>
            </p:custDataLst>
          </p:nvPr>
        </p:nvSpPr>
        <p:spPr>
          <a:xfrm>
            <a:off x="375138" y="1125415"/>
            <a:ext cx="11535508" cy="262597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altLang="zh-CN" sz="1475" dirty="0">
                <a:solidFill>
                  <a:schemeClr val="accent1">
                    <a:lumMod val="50000"/>
                  </a:schemeClr>
                </a:solidFill>
                <a:cs typeface="MiSans" pitchFamily="34" charset="-120"/>
              </a:rPr>
              <a:t>Step 1 · Choose the Right Type | Step 2 · Ensure Mold Fit</a:t>
            </a:r>
            <a:endParaRPr lang="en-US" altLang="zh-CN" sz="1475" dirty="0">
              <a:solidFill>
                <a:schemeClr val="accent1">
                  <a:lumMod val="50000"/>
                </a:schemeClr>
              </a:solidFill>
              <a:cs typeface="MiSans" pitchFamily="34" charset="-120"/>
            </a:endParaRPr>
          </a:p>
        </p:txBody>
      </p:sp>
      <p:sp>
        <p:nvSpPr>
          <p:cNvPr id="5" name="Shape 3"/>
          <p:cNvSpPr/>
          <p:nvPr>
            <p:custDataLst>
              <p:tags r:id="rId3"/>
            </p:custDataLst>
          </p:nvPr>
        </p:nvSpPr>
        <p:spPr>
          <a:xfrm>
            <a:off x="375138" y="1500554"/>
            <a:ext cx="900332" cy="37514"/>
          </a:xfrm>
          <a:custGeom>
            <a:avLst/>
            <a:gdLst/>
            <a:ahLst/>
            <a:cxnLst/>
            <a:rect l="l" t="t" r="r" b="b"/>
            <a:pathLst>
              <a:path w="900332" h="37514">
                <a:moveTo>
                  <a:pt x="0" y="0"/>
                </a:moveTo>
                <a:lnTo>
                  <a:pt x="900332" y="0"/>
                </a:lnTo>
                <a:lnTo>
                  <a:pt x="900332" y="37514"/>
                </a:lnTo>
                <a:lnTo>
                  <a:pt x="0" y="3751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6" name="Shape 4"/>
          <p:cNvSpPr/>
          <p:nvPr>
            <p:custDataLst>
              <p:tags r:id="rId4"/>
            </p:custDataLst>
          </p:nvPr>
        </p:nvSpPr>
        <p:spPr>
          <a:xfrm>
            <a:off x="393895" y="1688123"/>
            <a:ext cx="5627077" cy="3723249"/>
          </a:xfrm>
          <a:custGeom>
            <a:avLst/>
            <a:gdLst/>
            <a:ahLst/>
            <a:cxnLst/>
            <a:rect l="l" t="t" r="r" b="b"/>
            <a:pathLst>
              <a:path w="5627077" h="3723249">
                <a:moveTo>
                  <a:pt x="37514" y="0"/>
                </a:moveTo>
                <a:lnTo>
                  <a:pt x="5552053" y="0"/>
                </a:lnTo>
                <a:cubicBezTo>
                  <a:pt x="5593488" y="0"/>
                  <a:pt x="5627077" y="33589"/>
                  <a:pt x="5627077" y="75023"/>
                </a:cubicBezTo>
                <a:lnTo>
                  <a:pt x="5627077" y="3648226"/>
                </a:lnTo>
                <a:cubicBezTo>
                  <a:pt x="5627077" y="3689660"/>
                  <a:pt x="5593488" y="3723249"/>
                  <a:pt x="5552053" y="3723249"/>
                </a:cubicBezTo>
                <a:lnTo>
                  <a:pt x="37514" y="3723249"/>
                </a:lnTo>
                <a:cubicBezTo>
                  <a:pt x="16796" y="3723249"/>
                  <a:pt x="0" y="3706454"/>
                  <a:pt x="0" y="3685735"/>
                </a:cubicBezTo>
                <a:lnTo>
                  <a:pt x="0" y="37514"/>
                </a:lnTo>
                <a:cubicBezTo>
                  <a:pt x="0" y="16809"/>
                  <a:pt x="16809" y="0"/>
                  <a:pt x="37514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20000"/>
                </a:schemeClr>
              </a:gs>
              <a:gs pos="100000">
                <a:schemeClr val="accent3">
                  <a:alpha val="10000"/>
                </a:schemeClr>
              </a:gs>
            </a:gsLst>
            <a:lin ang="2700000" scaled="1"/>
          </a:gradFill>
        </p:spPr>
      </p:sp>
      <p:sp>
        <p:nvSpPr>
          <p:cNvPr id="7" name="Shape 5"/>
          <p:cNvSpPr/>
          <p:nvPr>
            <p:custDataLst>
              <p:tags r:id="rId5"/>
            </p:custDataLst>
          </p:nvPr>
        </p:nvSpPr>
        <p:spPr>
          <a:xfrm>
            <a:off x="393895" y="1688123"/>
            <a:ext cx="37514" cy="3723249"/>
          </a:xfrm>
          <a:custGeom>
            <a:avLst/>
            <a:gdLst/>
            <a:ahLst/>
            <a:cxnLst/>
            <a:rect l="l" t="t" r="r" b="b"/>
            <a:pathLst>
              <a:path w="37514" h="3723249">
                <a:moveTo>
                  <a:pt x="37514" y="0"/>
                </a:moveTo>
                <a:lnTo>
                  <a:pt x="37514" y="0"/>
                </a:lnTo>
                <a:lnTo>
                  <a:pt x="37514" y="3723249"/>
                </a:lnTo>
                <a:lnTo>
                  <a:pt x="37514" y="3723249"/>
                </a:lnTo>
                <a:cubicBezTo>
                  <a:pt x="16796" y="3723249"/>
                  <a:pt x="0" y="3706454"/>
                  <a:pt x="0" y="3685735"/>
                </a:cubicBezTo>
                <a:lnTo>
                  <a:pt x="0" y="37514"/>
                </a:lnTo>
                <a:cubicBezTo>
                  <a:pt x="0" y="16809"/>
                  <a:pt x="16809" y="0"/>
                  <a:pt x="37514" y="0"/>
                </a:cubicBezTo>
                <a:close/>
              </a:path>
            </a:pathLst>
          </a:custGeom>
          <a:solidFill>
            <a:schemeClr val="accent2"/>
          </a:solidFill>
        </p:spPr>
      </p:sp>
      <p:sp>
        <p:nvSpPr>
          <p:cNvPr id="8" name="Shape 6"/>
          <p:cNvSpPr/>
          <p:nvPr>
            <p:custDataLst>
              <p:tags r:id="rId6"/>
            </p:custDataLst>
          </p:nvPr>
        </p:nvSpPr>
        <p:spPr>
          <a:xfrm>
            <a:off x="562708" y="1838178"/>
            <a:ext cx="525194" cy="525194"/>
          </a:xfrm>
          <a:custGeom>
            <a:avLst/>
            <a:gdLst/>
            <a:ahLst/>
            <a:cxnLst/>
            <a:rect l="l" t="t" r="r" b="b"/>
            <a:pathLst>
              <a:path w="525194" h="525194">
                <a:moveTo>
                  <a:pt x="262597" y="0"/>
                </a:moveTo>
                <a:lnTo>
                  <a:pt x="262597" y="0"/>
                </a:lnTo>
                <a:cubicBezTo>
                  <a:pt x="407625" y="0"/>
                  <a:pt x="525194" y="117569"/>
                  <a:pt x="525194" y="262597"/>
                </a:cubicBezTo>
                <a:lnTo>
                  <a:pt x="525194" y="262597"/>
                </a:lnTo>
                <a:cubicBezTo>
                  <a:pt x="525194" y="407625"/>
                  <a:pt x="407625" y="525194"/>
                  <a:pt x="262597" y="525194"/>
                </a:cubicBezTo>
                <a:lnTo>
                  <a:pt x="262597" y="525194"/>
                </a:lnTo>
                <a:cubicBezTo>
                  <a:pt x="117569" y="525194"/>
                  <a:pt x="0" y="407625"/>
                  <a:pt x="0" y="262597"/>
                </a:cubicBezTo>
                <a:lnTo>
                  <a:pt x="0" y="262597"/>
                </a:lnTo>
                <a:cubicBezTo>
                  <a:pt x="0" y="117569"/>
                  <a:pt x="117569" y="0"/>
                  <a:pt x="262597" y="0"/>
                </a:cubicBezTo>
                <a:close/>
              </a:path>
            </a:pathLst>
          </a:custGeom>
          <a:solidFill>
            <a:schemeClr val="accent2"/>
          </a:solidFill>
        </p:spPr>
      </p:sp>
      <p:sp>
        <p:nvSpPr>
          <p:cNvPr id="9" name="Text 7"/>
          <p:cNvSpPr/>
          <p:nvPr>
            <p:custDataLst>
              <p:tags r:id="rId7"/>
            </p:custDataLst>
          </p:nvPr>
        </p:nvSpPr>
        <p:spPr>
          <a:xfrm>
            <a:off x="692443" y="1950720"/>
            <a:ext cx="375138" cy="300111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770" b="1" dirty="0">
                <a:solidFill>
                  <a:schemeClr val="tx1"/>
                </a:solidFill>
                <a:cs typeface="Alimama ShuHeiTi" pitchFamily="34" charset="-120"/>
              </a:rPr>
              <a:t>01</a:t>
            </a:r>
            <a:endParaRPr lang="en-US" sz="1770" b="1" dirty="0">
              <a:solidFill>
                <a:schemeClr val="tx1"/>
              </a:solidFill>
              <a:cs typeface="Alimama ShuHeiTi" pitchFamily="34" charset="-120"/>
            </a:endParaRPr>
          </a:p>
        </p:txBody>
      </p:sp>
      <p:sp>
        <p:nvSpPr>
          <p:cNvPr id="10" name="Text 8"/>
          <p:cNvSpPr/>
          <p:nvPr>
            <p:custDataLst>
              <p:tags r:id="rId8"/>
            </p:custDataLst>
          </p:nvPr>
        </p:nvSpPr>
        <p:spPr>
          <a:xfrm>
            <a:off x="1200150" y="1838325"/>
            <a:ext cx="3443605" cy="30035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>
              <a:lnSpc>
                <a:spcPct val="110000"/>
              </a:lnSpc>
            </a:pPr>
            <a:r>
              <a:rPr lang="en-US" altLang="zh-CN" sz="15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limama ShuHeiTi" pitchFamily="34" charset="-120"/>
              </a:rPr>
              <a:t>Choose the Right Machine Type</a:t>
            </a:r>
            <a:endParaRPr lang="en-US" altLang="zh-CN" sz="1500" b="1" dirty="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limama ShuHeiTi" pitchFamily="34" charset="-120"/>
            </a:endParaRPr>
          </a:p>
        </p:txBody>
      </p:sp>
      <p:sp>
        <p:nvSpPr>
          <p:cNvPr id="11" name="Text 9"/>
          <p:cNvSpPr/>
          <p:nvPr>
            <p:custDataLst>
              <p:tags r:id="rId9"/>
            </p:custDataLst>
          </p:nvPr>
        </p:nvSpPr>
        <p:spPr>
          <a:xfrm>
            <a:off x="1200150" y="2138045"/>
            <a:ext cx="3149600" cy="22479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altLang="zh-CN" sz="1180" dirty="0">
                <a:solidFill>
                  <a:schemeClr val="accent1">
                    <a:lumMod val="50000"/>
                  </a:schemeClr>
                </a:solidFill>
                <a:cs typeface="MiSans" pitchFamily="34" charset="-120"/>
              </a:rPr>
              <a:t>Determine Machine Type / Series</a:t>
            </a:r>
            <a:endParaRPr lang="en-US" altLang="zh-CN" sz="1180" dirty="0">
              <a:solidFill>
                <a:schemeClr val="accent1">
                  <a:lumMod val="50000"/>
                </a:schemeClr>
              </a:solidFill>
              <a:cs typeface="MiSans" pitchFamily="34" charset="-120"/>
            </a:endParaRPr>
          </a:p>
        </p:txBody>
      </p:sp>
      <p:sp>
        <p:nvSpPr>
          <p:cNvPr id="12" name="Shape 10"/>
          <p:cNvSpPr/>
          <p:nvPr>
            <p:custDataLst>
              <p:tags r:id="rId10"/>
            </p:custDataLst>
          </p:nvPr>
        </p:nvSpPr>
        <p:spPr>
          <a:xfrm>
            <a:off x="581465" y="2513428"/>
            <a:ext cx="150055" cy="150055"/>
          </a:xfrm>
          <a:custGeom>
            <a:avLst/>
            <a:gdLst/>
            <a:ahLst/>
            <a:cxnLst/>
            <a:rect l="l" t="t" r="r" b="b"/>
            <a:pathLst>
              <a:path w="150055" h="150055">
                <a:moveTo>
                  <a:pt x="75028" y="150055"/>
                </a:moveTo>
                <a:cubicBezTo>
                  <a:pt x="116437" y="150055"/>
                  <a:pt x="150055" y="116437"/>
                  <a:pt x="150055" y="75028"/>
                </a:cubicBezTo>
                <a:cubicBezTo>
                  <a:pt x="150055" y="33619"/>
                  <a:pt x="116437" y="0"/>
                  <a:pt x="75028" y="0"/>
                </a:cubicBezTo>
                <a:cubicBezTo>
                  <a:pt x="33619" y="0"/>
                  <a:pt x="0" y="33619"/>
                  <a:pt x="0" y="75028"/>
                </a:cubicBezTo>
                <a:cubicBezTo>
                  <a:pt x="0" y="116437"/>
                  <a:pt x="33619" y="150055"/>
                  <a:pt x="75028" y="150055"/>
                </a:cubicBezTo>
                <a:close/>
                <a:moveTo>
                  <a:pt x="99763" y="62337"/>
                </a:moveTo>
                <a:lnTo>
                  <a:pt x="76317" y="99851"/>
                </a:lnTo>
                <a:cubicBezTo>
                  <a:pt x="75086" y="101815"/>
                  <a:pt x="72976" y="103046"/>
                  <a:pt x="70661" y="103163"/>
                </a:cubicBezTo>
                <a:cubicBezTo>
                  <a:pt x="68346" y="103280"/>
                  <a:pt x="66118" y="102225"/>
                  <a:pt x="64741" y="100350"/>
                </a:cubicBezTo>
                <a:lnTo>
                  <a:pt x="50673" y="81593"/>
                </a:lnTo>
                <a:cubicBezTo>
                  <a:pt x="48328" y="78486"/>
                  <a:pt x="48973" y="74090"/>
                  <a:pt x="52080" y="71745"/>
                </a:cubicBezTo>
                <a:cubicBezTo>
                  <a:pt x="55186" y="69401"/>
                  <a:pt x="59583" y="70045"/>
                  <a:pt x="61927" y="73152"/>
                </a:cubicBezTo>
                <a:lnTo>
                  <a:pt x="69840" y="83703"/>
                </a:lnTo>
                <a:lnTo>
                  <a:pt x="87835" y="54893"/>
                </a:lnTo>
                <a:cubicBezTo>
                  <a:pt x="89887" y="51611"/>
                  <a:pt x="94224" y="50585"/>
                  <a:pt x="97536" y="52666"/>
                </a:cubicBezTo>
                <a:cubicBezTo>
                  <a:pt x="100848" y="54747"/>
                  <a:pt x="101844" y="59055"/>
                  <a:pt x="99763" y="62367"/>
                </a:cubicBezTo>
                <a:close/>
              </a:path>
            </a:pathLst>
          </a:custGeom>
          <a:solidFill>
            <a:schemeClr val="accent2"/>
          </a:solidFill>
        </p:spPr>
      </p:sp>
      <p:sp>
        <p:nvSpPr>
          <p:cNvPr id="13" name="Text 11"/>
          <p:cNvSpPr/>
          <p:nvPr>
            <p:custDataLst>
              <p:tags r:id="rId11"/>
            </p:custDataLst>
          </p:nvPr>
        </p:nvSpPr>
        <p:spPr>
          <a:xfrm>
            <a:off x="750277" y="2475914"/>
            <a:ext cx="5195668" cy="22508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altLang="zh-CN" sz="118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" pitchFamily="34" charset="-120"/>
              </a:rPr>
              <a:t>Based on product type + plastic material</a:t>
            </a:r>
            <a:endParaRPr lang="en-US" altLang="zh-CN" sz="1180" b="1" dirty="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MiSans" pitchFamily="34" charset="-120"/>
            </a:endParaRPr>
          </a:p>
        </p:txBody>
      </p:sp>
      <p:sp>
        <p:nvSpPr>
          <p:cNvPr id="14" name="Shape 12"/>
          <p:cNvSpPr/>
          <p:nvPr>
            <p:custDataLst>
              <p:tags r:id="rId12"/>
            </p:custDataLst>
          </p:nvPr>
        </p:nvSpPr>
        <p:spPr>
          <a:xfrm>
            <a:off x="562708" y="2776025"/>
            <a:ext cx="2616591" cy="337625"/>
          </a:xfrm>
          <a:custGeom>
            <a:avLst/>
            <a:gdLst/>
            <a:ahLst/>
            <a:cxnLst/>
            <a:rect l="l" t="t" r="r" b="b"/>
            <a:pathLst>
              <a:path w="2616591" h="337625">
                <a:moveTo>
                  <a:pt x="37513" y="0"/>
                </a:moveTo>
                <a:lnTo>
                  <a:pt x="2579077" y="0"/>
                </a:lnTo>
                <a:cubicBezTo>
                  <a:pt x="2599795" y="0"/>
                  <a:pt x="2616591" y="16795"/>
                  <a:pt x="2616591" y="37513"/>
                </a:cubicBezTo>
                <a:lnTo>
                  <a:pt x="2616591" y="300111"/>
                </a:lnTo>
                <a:cubicBezTo>
                  <a:pt x="2616591" y="320829"/>
                  <a:pt x="2599795" y="337625"/>
                  <a:pt x="2579077" y="337625"/>
                </a:cubicBezTo>
                <a:lnTo>
                  <a:pt x="37513" y="337625"/>
                </a:lnTo>
                <a:cubicBezTo>
                  <a:pt x="16795" y="337625"/>
                  <a:pt x="0" y="320829"/>
                  <a:pt x="0" y="300111"/>
                </a:cubicBezTo>
                <a:lnTo>
                  <a:pt x="0" y="37513"/>
                </a:lnTo>
                <a:cubicBezTo>
                  <a:pt x="0" y="16795"/>
                  <a:pt x="16795" y="0"/>
                  <a:pt x="37513" y="0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</p:spPr>
      </p:sp>
      <p:sp>
        <p:nvSpPr>
          <p:cNvPr id="15" name="Text 13"/>
          <p:cNvSpPr/>
          <p:nvPr>
            <p:custDataLst>
              <p:tags r:id="rId13"/>
            </p:custDataLst>
          </p:nvPr>
        </p:nvSpPr>
        <p:spPr>
          <a:xfrm>
            <a:off x="604911" y="2851052"/>
            <a:ext cx="2532185" cy="187569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altLang="zh-CN" sz="1035" b="1" dirty="0">
                <a:solidFill>
                  <a:schemeClr val="accent1">
                    <a:lumMod val="50000"/>
                    <a:alpha val="90196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" pitchFamily="34" charset="-120"/>
              </a:rPr>
              <a:t>Thermoplastics</a:t>
            </a:r>
            <a:endParaRPr lang="en-US" altLang="zh-CN" sz="1035" b="1" dirty="0">
              <a:solidFill>
                <a:schemeClr val="accent1">
                  <a:lumMod val="50000"/>
                  <a:alpha val="90196"/>
                </a:schemeClr>
              </a:solidFill>
              <a:latin typeface="微软雅黑" panose="020B0503020204020204" charset="-122"/>
              <a:ea typeface="微软雅黑" panose="020B0503020204020204" charset="-122"/>
              <a:cs typeface="MiSans" pitchFamily="34" charset="-120"/>
            </a:endParaRPr>
          </a:p>
        </p:txBody>
      </p:sp>
      <p:sp>
        <p:nvSpPr>
          <p:cNvPr id="16" name="Shape 14"/>
          <p:cNvSpPr/>
          <p:nvPr>
            <p:custDataLst>
              <p:tags r:id="rId14"/>
            </p:custDataLst>
          </p:nvPr>
        </p:nvSpPr>
        <p:spPr>
          <a:xfrm>
            <a:off x="3253252" y="2776025"/>
            <a:ext cx="2616591" cy="337625"/>
          </a:xfrm>
          <a:custGeom>
            <a:avLst/>
            <a:gdLst/>
            <a:ahLst/>
            <a:cxnLst/>
            <a:rect l="l" t="t" r="r" b="b"/>
            <a:pathLst>
              <a:path w="2616591" h="337625">
                <a:moveTo>
                  <a:pt x="37513" y="0"/>
                </a:moveTo>
                <a:lnTo>
                  <a:pt x="2579077" y="0"/>
                </a:lnTo>
                <a:cubicBezTo>
                  <a:pt x="2599795" y="0"/>
                  <a:pt x="2616591" y="16795"/>
                  <a:pt x="2616591" y="37513"/>
                </a:cubicBezTo>
                <a:lnTo>
                  <a:pt x="2616591" y="300111"/>
                </a:lnTo>
                <a:cubicBezTo>
                  <a:pt x="2616591" y="320829"/>
                  <a:pt x="2599795" y="337625"/>
                  <a:pt x="2579077" y="337625"/>
                </a:cubicBezTo>
                <a:lnTo>
                  <a:pt x="37513" y="337625"/>
                </a:lnTo>
                <a:cubicBezTo>
                  <a:pt x="16795" y="337625"/>
                  <a:pt x="0" y="320829"/>
                  <a:pt x="0" y="300111"/>
                </a:cubicBezTo>
                <a:lnTo>
                  <a:pt x="0" y="37513"/>
                </a:lnTo>
                <a:cubicBezTo>
                  <a:pt x="0" y="16795"/>
                  <a:pt x="16795" y="0"/>
                  <a:pt x="37513" y="0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</p:spPr>
      </p:sp>
      <p:sp>
        <p:nvSpPr>
          <p:cNvPr id="17" name="Text 15"/>
          <p:cNvSpPr/>
          <p:nvPr>
            <p:custDataLst>
              <p:tags r:id="rId15"/>
            </p:custDataLst>
          </p:nvPr>
        </p:nvSpPr>
        <p:spPr>
          <a:xfrm>
            <a:off x="3295455" y="2851052"/>
            <a:ext cx="2532185" cy="187569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altLang="zh-CN" sz="1035" b="1" dirty="0">
                <a:solidFill>
                  <a:schemeClr val="accent1">
                    <a:lumMod val="50000"/>
                    <a:alpha val="90196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" pitchFamily="34" charset="-120"/>
              </a:rPr>
              <a:t>Thermoset (Bakelite)</a:t>
            </a:r>
            <a:endParaRPr lang="en-US" altLang="zh-CN" sz="1035" b="1" dirty="0">
              <a:solidFill>
                <a:schemeClr val="accent1">
                  <a:lumMod val="50000"/>
                  <a:alpha val="90196"/>
                </a:schemeClr>
              </a:solidFill>
              <a:latin typeface="微软雅黑" panose="020B0503020204020204" charset="-122"/>
              <a:ea typeface="微软雅黑" panose="020B0503020204020204" charset="-122"/>
              <a:cs typeface="MiSans" pitchFamily="34" charset="-120"/>
            </a:endParaRPr>
          </a:p>
        </p:txBody>
      </p:sp>
      <p:sp>
        <p:nvSpPr>
          <p:cNvPr id="18" name="Shape 16"/>
          <p:cNvSpPr/>
          <p:nvPr>
            <p:custDataLst>
              <p:tags r:id="rId16"/>
            </p:custDataLst>
          </p:nvPr>
        </p:nvSpPr>
        <p:spPr>
          <a:xfrm>
            <a:off x="562708" y="3188677"/>
            <a:ext cx="2616591" cy="337625"/>
          </a:xfrm>
          <a:custGeom>
            <a:avLst/>
            <a:gdLst/>
            <a:ahLst/>
            <a:cxnLst/>
            <a:rect l="l" t="t" r="r" b="b"/>
            <a:pathLst>
              <a:path w="2616591" h="337625">
                <a:moveTo>
                  <a:pt x="37513" y="0"/>
                </a:moveTo>
                <a:lnTo>
                  <a:pt x="2579077" y="0"/>
                </a:lnTo>
                <a:cubicBezTo>
                  <a:pt x="2599795" y="0"/>
                  <a:pt x="2616591" y="16795"/>
                  <a:pt x="2616591" y="37513"/>
                </a:cubicBezTo>
                <a:lnTo>
                  <a:pt x="2616591" y="300111"/>
                </a:lnTo>
                <a:cubicBezTo>
                  <a:pt x="2616591" y="320829"/>
                  <a:pt x="2599795" y="337625"/>
                  <a:pt x="2579077" y="337625"/>
                </a:cubicBezTo>
                <a:lnTo>
                  <a:pt x="37513" y="337625"/>
                </a:lnTo>
                <a:cubicBezTo>
                  <a:pt x="16795" y="337625"/>
                  <a:pt x="0" y="320829"/>
                  <a:pt x="0" y="300111"/>
                </a:cubicBezTo>
                <a:lnTo>
                  <a:pt x="0" y="37513"/>
                </a:lnTo>
                <a:cubicBezTo>
                  <a:pt x="0" y="16795"/>
                  <a:pt x="16795" y="0"/>
                  <a:pt x="37513" y="0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</p:spPr>
      </p:sp>
      <p:sp>
        <p:nvSpPr>
          <p:cNvPr id="19" name="Text 17"/>
          <p:cNvSpPr/>
          <p:nvPr>
            <p:custDataLst>
              <p:tags r:id="rId17"/>
            </p:custDataLst>
          </p:nvPr>
        </p:nvSpPr>
        <p:spPr>
          <a:xfrm>
            <a:off x="604911" y="3263705"/>
            <a:ext cx="2532185" cy="187569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35" b="1" dirty="0">
                <a:solidFill>
                  <a:schemeClr val="accent1">
                    <a:lumMod val="50000"/>
                    <a:alpha val="90196"/>
                  </a:schemeClr>
                </a:solidFill>
                <a:cs typeface="MiSans" pitchFamily="34" charset="-120"/>
              </a:rPr>
              <a:t>PET</a:t>
            </a:r>
            <a:endParaRPr lang="en-US" sz="1035" b="1" dirty="0">
              <a:solidFill>
                <a:schemeClr val="accent1">
                  <a:lumMod val="50000"/>
                  <a:alpha val="90196"/>
                </a:schemeClr>
              </a:solidFill>
              <a:cs typeface="MiSans" pitchFamily="34" charset="-120"/>
            </a:endParaRPr>
          </a:p>
        </p:txBody>
      </p:sp>
      <p:sp>
        <p:nvSpPr>
          <p:cNvPr id="20" name="Shape 18"/>
          <p:cNvSpPr/>
          <p:nvPr>
            <p:custDataLst>
              <p:tags r:id="rId18"/>
            </p:custDataLst>
          </p:nvPr>
        </p:nvSpPr>
        <p:spPr>
          <a:xfrm>
            <a:off x="3253252" y="3188677"/>
            <a:ext cx="2616591" cy="337625"/>
          </a:xfrm>
          <a:custGeom>
            <a:avLst/>
            <a:gdLst/>
            <a:ahLst/>
            <a:cxnLst/>
            <a:rect l="l" t="t" r="r" b="b"/>
            <a:pathLst>
              <a:path w="2616591" h="337625">
                <a:moveTo>
                  <a:pt x="37513" y="0"/>
                </a:moveTo>
                <a:lnTo>
                  <a:pt x="2579077" y="0"/>
                </a:lnTo>
                <a:cubicBezTo>
                  <a:pt x="2599795" y="0"/>
                  <a:pt x="2616591" y="16795"/>
                  <a:pt x="2616591" y="37513"/>
                </a:cubicBezTo>
                <a:lnTo>
                  <a:pt x="2616591" y="300111"/>
                </a:lnTo>
                <a:cubicBezTo>
                  <a:pt x="2616591" y="320829"/>
                  <a:pt x="2599795" y="337625"/>
                  <a:pt x="2579077" y="337625"/>
                </a:cubicBezTo>
                <a:lnTo>
                  <a:pt x="37513" y="337625"/>
                </a:lnTo>
                <a:cubicBezTo>
                  <a:pt x="16795" y="337625"/>
                  <a:pt x="0" y="320829"/>
                  <a:pt x="0" y="300111"/>
                </a:cubicBezTo>
                <a:lnTo>
                  <a:pt x="0" y="37513"/>
                </a:lnTo>
                <a:cubicBezTo>
                  <a:pt x="0" y="16795"/>
                  <a:pt x="16795" y="0"/>
                  <a:pt x="37513" y="0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</p:spPr>
      </p:sp>
      <p:sp>
        <p:nvSpPr>
          <p:cNvPr id="21" name="Text 19"/>
          <p:cNvSpPr/>
          <p:nvPr>
            <p:custDataLst>
              <p:tags r:id="rId19"/>
            </p:custDataLst>
          </p:nvPr>
        </p:nvSpPr>
        <p:spPr>
          <a:xfrm>
            <a:off x="3295455" y="3263705"/>
            <a:ext cx="2532185" cy="187569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altLang="zh-CN" sz="1035" b="1" dirty="0">
                <a:solidFill>
                  <a:schemeClr val="accent1">
                    <a:lumMod val="50000"/>
                    <a:alpha val="90196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" pitchFamily="34" charset="-120"/>
              </a:rPr>
              <a:t>Other special materials</a:t>
            </a:r>
            <a:endParaRPr lang="en-US" altLang="zh-CN" sz="1035" b="1" dirty="0">
              <a:solidFill>
                <a:schemeClr val="accent1">
                  <a:lumMod val="50000"/>
                  <a:alpha val="90196"/>
                </a:schemeClr>
              </a:solidFill>
              <a:latin typeface="微软雅黑" panose="020B0503020204020204" charset="-122"/>
              <a:ea typeface="微软雅黑" panose="020B0503020204020204" charset="-122"/>
              <a:cs typeface="MiSans" pitchFamily="34" charset="-120"/>
            </a:endParaRPr>
          </a:p>
        </p:txBody>
      </p:sp>
      <p:sp>
        <p:nvSpPr>
          <p:cNvPr id="22" name="Shape 20"/>
          <p:cNvSpPr/>
          <p:nvPr>
            <p:custDataLst>
              <p:tags r:id="rId20"/>
            </p:custDataLst>
          </p:nvPr>
        </p:nvSpPr>
        <p:spPr>
          <a:xfrm>
            <a:off x="562708" y="3641969"/>
            <a:ext cx="5308209" cy="6252"/>
          </a:xfrm>
          <a:custGeom>
            <a:avLst/>
            <a:gdLst/>
            <a:ahLst/>
            <a:cxnLst/>
            <a:rect l="l" t="t" r="r" b="b"/>
            <a:pathLst>
              <a:path w="5308209" h="6252">
                <a:moveTo>
                  <a:pt x="0" y="0"/>
                </a:moveTo>
                <a:lnTo>
                  <a:pt x="5308209" y="0"/>
                </a:lnTo>
                <a:lnTo>
                  <a:pt x="5308209" y="6252"/>
                </a:lnTo>
                <a:lnTo>
                  <a:pt x="0" y="625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30196"/>
            </a:schemeClr>
          </a:solidFill>
        </p:spPr>
      </p:sp>
      <p:sp>
        <p:nvSpPr>
          <p:cNvPr id="23" name="Text 21"/>
          <p:cNvSpPr/>
          <p:nvPr>
            <p:custDataLst>
              <p:tags r:id="rId21"/>
            </p:custDataLst>
          </p:nvPr>
        </p:nvSpPr>
        <p:spPr>
          <a:xfrm>
            <a:off x="562708" y="3757638"/>
            <a:ext cx="5383237" cy="22508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altLang="zh-CN" sz="118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" pitchFamily="34" charset="-120"/>
              </a:rPr>
              <a:t>Molding Type</a:t>
            </a:r>
            <a:endParaRPr lang="en-US" altLang="zh-CN" sz="1180" b="1" dirty="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MiSans" pitchFamily="34" charset="-120"/>
            </a:endParaRPr>
          </a:p>
        </p:txBody>
      </p:sp>
      <p:sp>
        <p:nvSpPr>
          <p:cNvPr id="24" name="Shape 22"/>
          <p:cNvSpPr/>
          <p:nvPr>
            <p:custDataLst>
              <p:tags r:id="rId22"/>
            </p:custDataLst>
          </p:nvPr>
        </p:nvSpPr>
        <p:spPr>
          <a:xfrm>
            <a:off x="562610" y="4057650"/>
            <a:ext cx="914400" cy="262890"/>
          </a:xfrm>
          <a:custGeom>
            <a:avLst/>
            <a:gdLst/>
            <a:ahLst/>
            <a:cxnLst/>
            <a:rect l="l" t="t" r="r" b="b"/>
            <a:pathLst>
              <a:path w="487680" h="262597">
                <a:moveTo>
                  <a:pt x="37515" y="0"/>
                </a:moveTo>
                <a:lnTo>
                  <a:pt x="450165" y="0"/>
                </a:lnTo>
                <a:cubicBezTo>
                  <a:pt x="470870" y="0"/>
                  <a:pt x="487680" y="16810"/>
                  <a:pt x="487680" y="37515"/>
                </a:cubicBezTo>
                <a:lnTo>
                  <a:pt x="487680" y="225082"/>
                </a:lnTo>
                <a:cubicBezTo>
                  <a:pt x="487680" y="245801"/>
                  <a:pt x="470884" y="262597"/>
                  <a:pt x="450165" y="262597"/>
                </a:cubicBezTo>
                <a:lnTo>
                  <a:pt x="37515" y="262597"/>
                </a:lnTo>
                <a:cubicBezTo>
                  <a:pt x="16810" y="262597"/>
                  <a:pt x="0" y="245787"/>
                  <a:pt x="0" y="225082"/>
                </a:cubicBezTo>
                <a:lnTo>
                  <a:pt x="0" y="37515"/>
                </a:lnTo>
                <a:cubicBezTo>
                  <a:pt x="0" y="16796"/>
                  <a:pt x="16796" y="0"/>
                  <a:pt x="37515" y="0"/>
                </a:cubicBezTo>
                <a:close/>
              </a:path>
            </a:pathLst>
          </a:custGeom>
          <a:solidFill>
            <a:schemeClr val="accent1">
              <a:alpha val="30196"/>
            </a:schemeClr>
          </a:solidFill>
        </p:spPr>
      </p:sp>
      <p:sp>
        <p:nvSpPr>
          <p:cNvPr id="25" name="Text 23"/>
          <p:cNvSpPr/>
          <p:nvPr>
            <p:custDataLst>
              <p:tags r:id="rId23"/>
            </p:custDataLst>
          </p:nvPr>
        </p:nvSpPr>
        <p:spPr>
          <a:xfrm>
            <a:off x="524510" y="4057650"/>
            <a:ext cx="1163320" cy="262890"/>
          </a:xfrm>
          <a:prstGeom prst="rect">
            <a:avLst/>
          </a:prstGeom>
          <a:noFill/>
        </p:spPr>
        <p:txBody>
          <a:bodyPr wrap="square" lIns="112542" tIns="37514" rIns="112542" bIns="37514" rtlCol="0" anchor="ctr"/>
          <a:lstStyle/>
          <a:p>
            <a:pPr>
              <a:lnSpc>
                <a:spcPct val="120000"/>
              </a:lnSpc>
            </a:pPr>
            <a:r>
              <a:rPr lang="en-US" altLang="zh-CN" sz="1035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" pitchFamily="34" charset="-120"/>
              </a:rPr>
              <a:t>Single-color</a:t>
            </a:r>
            <a:endParaRPr lang="en-US" altLang="zh-CN" sz="1035" dirty="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MiSans" pitchFamily="34" charset="-120"/>
            </a:endParaRPr>
          </a:p>
        </p:txBody>
      </p:sp>
      <p:sp>
        <p:nvSpPr>
          <p:cNvPr id="26" name="Shape 24"/>
          <p:cNvSpPr/>
          <p:nvPr>
            <p:custDataLst>
              <p:tags r:id="rId24"/>
            </p:custDataLst>
          </p:nvPr>
        </p:nvSpPr>
        <p:spPr>
          <a:xfrm>
            <a:off x="1527810" y="4051300"/>
            <a:ext cx="805815" cy="262890"/>
          </a:xfrm>
          <a:custGeom>
            <a:avLst/>
            <a:gdLst/>
            <a:ahLst/>
            <a:cxnLst/>
            <a:rect l="l" t="t" r="r" b="b"/>
            <a:pathLst>
              <a:path w="487680" h="262597">
                <a:moveTo>
                  <a:pt x="37515" y="0"/>
                </a:moveTo>
                <a:lnTo>
                  <a:pt x="450165" y="0"/>
                </a:lnTo>
                <a:cubicBezTo>
                  <a:pt x="470870" y="0"/>
                  <a:pt x="487680" y="16810"/>
                  <a:pt x="487680" y="37515"/>
                </a:cubicBezTo>
                <a:lnTo>
                  <a:pt x="487680" y="225082"/>
                </a:lnTo>
                <a:cubicBezTo>
                  <a:pt x="487680" y="245801"/>
                  <a:pt x="470884" y="262597"/>
                  <a:pt x="450165" y="262597"/>
                </a:cubicBezTo>
                <a:lnTo>
                  <a:pt x="37515" y="262597"/>
                </a:lnTo>
                <a:cubicBezTo>
                  <a:pt x="16810" y="262597"/>
                  <a:pt x="0" y="245787"/>
                  <a:pt x="0" y="225082"/>
                </a:cubicBezTo>
                <a:lnTo>
                  <a:pt x="0" y="37515"/>
                </a:lnTo>
                <a:cubicBezTo>
                  <a:pt x="0" y="16796"/>
                  <a:pt x="16796" y="0"/>
                  <a:pt x="37515" y="0"/>
                </a:cubicBezTo>
                <a:close/>
              </a:path>
            </a:pathLst>
          </a:custGeom>
          <a:solidFill>
            <a:schemeClr val="accent1">
              <a:alpha val="30196"/>
            </a:schemeClr>
          </a:solidFill>
        </p:spPr>
      </p:sp>
      <p:sp>
        <p:nvSpPr>
          <p:cNvPr id="27" name="Text 25"/>
          <p:cNvSpPr/>
          <p:nvPr>
            <p:custDataLst>
              <p:tags r:id="rId25"/>
            </p:custDataLst>
          </p:nvPr>
        </p:nvSpPr>
        <p:spPr>
          <a:xfrm>
            <a:off x="1517650" y="4057650"/>
            <a:ext cx="873125" cy="262890"/>
          </a:xfrm>
          <a:prstGeom prst="rect">
            <a:avLst/>
          </a:prstGeom>
          <a:noFill/>
        </p:spPr>
        <p:txBody>
          <a:bodyPr wrap="square" lIns="112542" tIns="37514" rIns="112542" bIns="37514" rtlCol="0" anchor="ctr"/>
          <a:lstStyle/>
          <a:p>
            <a:pPr>
              <a:lnSpc>
                <a:spcPct val="120000"/>
              </a:lnSpc>
            </a:pPr>
            <a:r>
              <a:rPr lang="en-US" altLang="zh-CN" sz="1035" dirty="0">
                <a:solidFill>
                  <a:schemeClr val="accent1">
                    <a:lumMod val="50000"/>
                  </a:schemeClr>
                </a:solidFill>
                <a:cs typeface="MiSans" pitchFamily="34" charset="-120"/>
              </a:rPr>
              <a:t>Two-color</a:t>
            </a:r>
            <a:endParaRPr lang="en-US" altLang="zh-CN" sz="1035" dirty="0">
              <a:solidFill>
                <a:schemeClr val="accent1">
                  <a:lumMod val="50000"/>
                </a:schemeClr>
              </a:solidFill>
              <a:cs typeface="MiSans" pitchFamily="34" charset="-120"/>
            </a:endParaRPr>
          </a:p>
        </p:txBody>
      </p:sp>
      <p:sp>
        <p:nvSpPr>
          <p:cNvPr id="28" name="Shape 26"/>
          <p:cNvSpPr/>
          <p:nvPr>
            <p:custDataLst>
              <p:tags r:id="rId26"/>
            </p:custDataLst>
          </p:nvPr>
        </p:nvSpPr>
        <p:spPr>
          <a:xfrm>
            <a:off x="2390775" y="4051300"/>
            <a:ext cx="746760" cy="262890"/>
          </a:xfrm>
          <a:custGeom>
            <a:avLst/>
            <a:gdLst/>
            <a:ahLst/>
            <a:cxnLst/>
            <a:rect l="l" t="t" r="r" b="b"/>
            <a:pathLst>
              <a:path w="487680" h="262597">
                <a:moveTo>
                  <a:pt x="37515" y="0"/>
                </a:moveTo>
                <a:lnTo>
                  <a:pt x="450165" y="0"/>
                </a:lnTo>
                <a:cubicBezTo>
                  <a:pt x="470870" y="0"/>
                  <a:pt x="487680" y="16810"/>
                  <a:pt x="487680" y="37515"/>
                </a:cubicBezTo>
                <a:lnTo>
                  <a:pt x="487680" y="225082"/>
                </a:lnTo>
                <a:cubicBezTo>
                  <a:pt x="487680" y="245801"/>
                  <a:pt x="470884" y="262597"/>
                  <a:pt x="450165" y="262597"/>
                </a:cubicBezTo>
                <a:lnTo>
                  <a:pt x="37515" y="262597"/>
                </a:lnTo>
                <a:cubicBezTo>
                  <a:pt x="16810" y="262597"/>
                  <a:pt x="0" y="245787"/>
                  <a:pt x="0" y="225082"/>
                </a:cubicBezTo>
                <a:lnTo>
                  <a:pt x="0" y="37515"/>
                </a:lnTo>
                <a:cubicBezTo>
                  <a:pt x="0" y="16796"/>
                  <a:pt x="16796" y="0"/>
                  <a:pt x="37515" y="0"/>
                </a:cubicBezTo>
                <a:close/>
              </a:path>
            </a:pathLst>
          </a:custGeom>
          <a:solidFill>
            <a:schemeClr val="accent1">
              <a:alpha val="30196"/>
            </a:schemeClr>
          </a:solidFill>
        </p:spPr>
      </p:sp>
      <p:sp>
        <p:nvSpPr>
          <p:cNvPr id="29" name="Text 27"/>
          <p:cNvSpPr/>
          <p:nvPr>
            <p:custDataLst>
              <p:tags r:id="rId27"/>
            </p:custDataLst>
          </p:nvPr>
        </p:nvSpPr>
        <p:spPr>
          <a:xfrm>
            <a:off x="2343150" y="4057650"/>
            <a:ext cx="1066165" cy="262890"/>
          </a:xfrm>
          <a:prstGeom prst="rect">
            <a:avLst/>
          </a:prstGeom>
          <a:noFill/>
        </p:spPr>
        <p:txBody>
          <a:bodyPr wrap="square" lIns="112542" tIns="37514" rIns="112542" bIns="37514" rtlCol="0" anchor="ctr"/>
          <a:lstStyle/>
          <a:p>
            <a:pPr>
              <a:lnSpc>
                <a:spcPct val="120000"/>
              </a:lnSpc>
            </a:pPr>
            <a:r>
              <a:rPr lang="en-US" altLang="zh-CN" sz="1035" dirty="0">
                <a:solidFill>
                  <a:schemeClr val="accent1">
                    <a:lumMod val="50000"/>
                  </a:schemeClr>
                </a:solidFill>
                <a:cs typeface="MiSans" pitchFamily="34" charset="-120"/>
              </a:rPr>
              <a:t>Multi-color</a:t>
            </a:r>
            <a:endParaRPr lang="en-US" altLang="zh-CN" sz="1035" dirty="0">
              <a:solidFill>
                <a:schemeClr val="accent1">
                  <a:lumMod val="50000"/>
                </a:schemeClr>
              </a:solidFill>
              <a:cs typeface="MiSans" pitchFamily="34" charset="-120"/>
            </a:endParaRPr>
          </a:p>
        </p:txBody>
      </p:sp>
      <p:sp>
        <p:nvSpPr>
          <p:cNvPr id="30" name="Shape 28"/>
          <p:cNvSpPr/>
          <p:nvPr>
            <p:custDataLst>
              <p:tags r:id="rId28"/>
            </p:custDataLst>
          </p:nvPr>
        </p:nvSpPr>
        <p:spPr>
          <a:xfrm>
            <a:off x="562708" y="4436013"/>
            <a:ext cx="5308209" cy="6252"/>
          </a:xfrm>
          <a:custGeom>
            <a:avLst/>
            <a:gdLst/>
            <a:ahLst/>
            <a:cxnLst/>
            <a:rect l="l" t="t" r="r" b="b"/>
            <a:pathLst>
              <a:path w="5308209" h="6252">
                <a:moveTo>
                  <a:pt x="0" y="0"/>
                </a:moveTo>
                <a:lnTo>
                  <a:pt x="5308209" y="0"/>
                </a:lnTo>
                <a:lnTo>
                  <a:pt x="5308209" y="6252"/>
                </a:lnTo>
                <a:lnTo>
                  <a:pt x="0" y="625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30196"/>
            </a:schemeClr>
          </a:solidFill>
        </p:spPr>
      </p:sp>
      <p:sp>
        <p:nvSpPr>
          <p:cNvPr id="31" name="Shape 29"/>
          <p:cNvSpPr/>
          <p:nvPr>
            <p:custDataLst>
              <p:tags r:id="rId29"/>
            </p:custDataLst>
          </p:nvPr>
        </p:nvSpPr>
        <p:spPr>
          <a:xfrm>
            <a:off x="572086" y="4589195"/>
            <a:ext cx="168812" cy="150055"/>
          </a:xfrm>
          <a:custGeom>
            <a:avLst/>
            <a:gdLst/>
            <a:ahLst/>
            <a:cxnLst/>
            <a:rect l="l" t="t" r="r" b="b"/>
            <a:pathLst>
              <a:path w="168812" h="150055">
                <a:moveTo>
                  <a:pt x="90707" y="-5539"/>
                </a:moveTo>
                <a:cubicBezTo>
                  <a:pt x="89506" y="-7884"/>
                  <a:pt x="87073" y="-9378"/>
                  <a:pt x="84435" y="-9378"/>
                </a:cubicBezTo>
                <a:cubicBezTo>
                  <a:pt x="81798" y="-9378"/>
                  <a:pt x="79365" y="-7884"/>
                  <a:pt x="78164" y="-5539"/>
                </a:cubicBezTo>
                <a:lnTo>
                  <a:pt x="56593" y="36723"/>
                </a:lnTo>
                <a:lnTo>
                  <a:pt x="9730" y="44167"/>
                </a:lnTo>
                <a:cubicBezTo>
                  <a:pt x="7122" y="44577"/>
                  <a:pt x="4953" y="46423"/>
                  <a:pt x="4132" y="48944"/>
                </a:cubicBezTo>
                <a:cubicBezTo>
                  <a:pt x="3312" y="51464"/>
                  <a:pt x="3986" y="54219"/>
                  <a:pt x="5832" y="56095"/>
                </a:cubicBezTo>
                <a:lnTo>
                  <a:pt x="39360" y="89652"/>
                </a:lnTo>
                <a:lnTo>
                  <a:pt x="31975" y="136515"/>
                </a:lnTo>
                <a:cubicBezTo>
                  <a:pt x="31564" y="139124"/>
                  <a:pt x="32649" y="141761"/>
                  <a:pt x="34788" y="143315"/>
                </a:cubicBezTo>
                <a:cubicBezTo>
                  <a:pt x="36928" y="144868"/>
                  <a:pt x="39741" y="145102"/>
                  <a:pt x="42115" y="143901"/>
                </a:cubicBezTo>
                <a:lnTo>
                  <a:pt x="84435" y="122389"/>
                </a:lnTo>
                <a:lnTo>
                  <a:pt x="126726" y="143901"/>
                </a:lnTo>
                <a:cubicBezTo>
                  <a:pt x="129071" y="145102"/>
                  <a:pt x="131914" y="144868"/>
                  <a:pt x="134053" y="143315"/>
                </a:cubicBezTo>
                <a:cubicBezTo>
                  <a:pt x="136193" y="141761"/>
                  <a:pt x="137277" y="139153"/>
                  <a:pt x="136867" y="136515"/>
                </a:cubicBezTo>
                <a:lnTo>
                  <a:pt x="129452" y="89652"/>
                </a:lnTo>
                <a:lnTo>
                  <a:pt x="162980" y="56095"/>
                </a:lnTo>
                <a:cubicBezTo>
                  <a:pt x="164856" y="54219"/>
                  <a:pt x="165501" y="51464"/>
                  <a:pt x="164680" y="48944"/>
                </a:cubicBezTo>
                <a:cubicBezTo>
                  <a:pt x="163859" y="46423"/>
                  <a:pt x="161720" y="44577"/>
                  <a:pt x="159082" y="44167"/>
                </a:cubicBezTo>
                <a:lnTo>
                  <a:pt x="112248" y="36723"/>
                </a:lnTo>
                <a:lnTo>
                  <a:pt x="90707" y="-5539"/>
                </a:lnTo>
                <a:close/>
              </a:path>
            </a:pathLst>
          </a:custGeom>
          <a:solidFill>
            <a:schemeClr val="accent2"/>
          </a:solidFill>
        </p:spPr>
      </p:sp>
      <p:sp>
        <p:nvSpPr>
          <p:cNvPr id="32" name="Text 30"/>
          <p:cNvSpPr/>
          <p:nvPr>
            <p:custDataLst>
              <p:tags r:id="rId30"/>
            </p:custDataLst>
          </p:nvPr>
        </p:nvSpPr>
        <p:spPr>
          <a:xfrm>
            <a:off x="750277" y="4551682"/>
            <a:ext cx="5195668" cy="22508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altLang="zh-CN" sz="118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" pitchFamily="34" charset="-120"/>
              </a:rPr>
              <a:t>Match special requirements with dedicated series</a:t>
            </a:r>
            <a:endParaRPr lang="en-US" altLang="zh-CN" sz="1180" b="1" dirty="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MiSans" pitchFamily="34" charset="-120"/>
            </a:endParaRPr>
          </a:p>
        </p:txBody>
      </p:sp>
      <p:sp>
        <p:nvSpPr>
          <p:cNvPr id="33" name="Shape 31"/>
          <p:cNvSpPr/>
          <p:nvPr>
            <p:custDataLst>
              <p:tags r:id="rId31"/>
            </p:custDataLst>
          </p:nvPr>
        </p:nvSpPr>
        <p:spPr>
          <a:xfrm>
            <a:off x="576775" y="4889306"/>
            <a:ext cx="112542" cy="112542"/>
          </a:xfrm>
          <a:custGeom>
            <a:avLst/>
            <a:gdLst/>
            <a:ahLst/>
            <a:cxnLst/>
            <a:rect l="l" t="t" r="r" b="b"/>
            <a:pathLst>
              <a:path w="112542" h="112542">
                <a:moveTo>
                  <a:pt x="42884" y="2088"/>
                </a:moveTo>
                <a:cubicBezTo>
                  <a:pt x="43544" y="-1165"/>
                  <a:pt x="46423" y="-3517"/>
                  <a:pt x="49764" y="-3517"/>
                </a:cubicBezTo>
                <a:lnTo>
                  <a:pt x="62909" y="-3517"/>
                </a:lnTo>
                <a:cubicBezTo>
                  <a:pt x="66250" y="-3517"/>
                  <a:pt x="69130" y="-1165"/>
                  <a:pt x="69789" y="2088"/>
                </a:cubicBezTo>
                <a:lnTo>
                  <a:pt x="72976" y="17475"/>
                </a:lnTo>
                <a:cubicBezTo>
                  <a:pt x="76075" y="18794"/>
                  <a:pt x="78977" y="20486"/>
                  <a:pt x="81615" y="22486"/>
                </a:cubicBezTo>
                <a:lnTo>
                  <a:pt x="96518" y="17541"/>
                </a:lnTo>
                <a:cubicBezTo>
                  <a:pt x="99683" y="16486"/>
                  <a:pt x="103156" y="17804"/>
                  <a:pt x="104826" y="20706"/>
                </a:cubicBezTo>
                <a:lnTo>
                  <a:pt x="111399" y="32092"/>
                </a:lnTo>
                <a:cubicBezTo>
                  <a:pt x="113069" y="34993"/>
                  <a:pt x="112476" y="38642"/>
                  <a:pt x="109970" y="40862"/>
                </a:cubicBezTo>
                <a:lnTo>
                  <a:pt x="98254" y="51281"/>
                </a:lnTo>
                <a:cubicBezTo>
                  <a:pt x="98452" y="52908"/>
                  <a:pt x="98540" y="54578"/>
                  <a:pt x="98540" y="56271"/>
                </a:cubicBezTo>
                <a:cubicBezTo>
                  <a:pt x="98540" y="57963"/>
                  <a:pt x="98430" y="59634"/>
                  <a:pt x="98254" y="61260"/>
                </a:cubicBezTo>
                <a:lnTo>
                  <a:pt x="109992" y="71701"/>
                </a:lnTo>
                <a:cubicBezTo>
                  <a:pt x="112498" y="73921"/>
                  <a:pt x="113069" y="77592"/>
                  <a:pt x="111421" y="80472"/>
                </a:cubicBezTo>
                <a:lnTo>
                  <a:pt x="104848" y="91858"/>
                </a:lnTo>
                <a:cubicBezTo>
                  <a:pt x="103178" y="94737"/>
                  <a:pt x="99705" y="96078"/>
                  <a:pt x="96540" y="95023"/>
                </a:cubicBezTo>
                <a:lnTo>
                  <a:pt x="81637" y="90077"/>
                </a:lnTo>
                <a:cubicBezTo>
                  <a:pt x="78977" y="92077"/>
                  <a:pt x="76075" y="93748"/>
                  <a:pt x="72998" y="95089"/>
                </a:cubicBezTo>
                <a:lnTo>
                  <a:pt x="69833" y="110453"/>
                </a:lnTo>
                <a:cubicBezTo>
                  <a:pt x="69151" y="113729"/>
                  <a:pt x="66272" y="116058"/>
                  <a:pt x="62953" y="116058"/>
                </a:cubicBezTo>
                <a:lnTo>
                  <a:pt x="49808" y="116058"/>
                </a:lnTo>
                <a:cubicBezTo>
                  <a:pt x="46467" y="116058"/>
                  <a:pt x="43588" y="113707"/>
                  <a:pt x="42928" y="110453"/>
                </a:cubicBezTo>
                <a:lnTo>
                  <a:pt x="39763" y="95089"/>
                </a:lnTo>
                <a:cubicBezTo>
                  <a:pt x="36664" y="93770"/>
                  <a:pt x="33784" y="92077"/>
                  <a:pt x="31125" y="90077"/>
                </a:cubicBezTo>
                <a:lnTo>
                  <a:pt x="16156" y="95023"/>
                </a:lnTo>
                <a:cubicBezTo>
                  <a:pt x="12991" y="96078"/>
                  <a:pt x="9518" y="94759"/>
                  <a:pt x="7847" y="91858"/>
                </a:cubicBezTo>
                <a:lnTo>
                  <a:pt x="1275" y="80472"/>
                </a:lnTo>
                <a:cubicBezTo>
                  <a:pt x="-396" y="77570"/>
                  <a:pt x="198" y="73921"/>
                  <a:pt x="2704" y="71701"/>
                </a:cubicBezTo>
                <a:lnTo>
                  <a:pt x="14441" y="61260"/>
                </a:lnTo>
                <a:cubicBezTo>
                  <a:pt x="14244" y="59634"/>
                  <a:pt x="14156" y="57963"/>
                  <a:pt x="14156" y="56271"/>
                </a:cubicBezTo>
                <a:cubicBezTo>
                  <a:pt x="14156" y="54578"/>
                  <a:pt x="14266" y="52908"/>
                  <a:pt x="14441" y="51281"/>
                </a:cubicBezTo>
                <a:lnTo>
                  <a:pt x="2704" y="40840"/>
                </a:lnTo>
                <a:cubicBezTo>
                  <a:pt x="198" y="38620"/>
                  <a:pt x="-374" y="34949"/>
                  <a:pt x="1275" y="32070"/>
                </a:cubicBezTo>
                <a:lnTo>
                  <a:pt x="7847" y="20684"/>
                </a:lnTo>
                <a:cubicBezTo>
                  <a:pt x="9518" y="17782"/>
                  <a:pt x="12991" y="16464"/>
                  <a:pt x="16156" y="17519"/>
                </a:cubicBezTo>
                <a:lnTo>
                  <a:pt x="31059" y="22464"/>
                </a:lnTo>
                <a:cubicBezTo>
                  <a:pt x="33719" y="20464"/>
                  <a:pt x="36620" y="18794"/>
                  <a:pt x="39697" y="17453"/>
                </a:cubicBezTo>
                <a:lnTo>
                  <a:pt x="42884" y="2088"/>
                </a:lnTo>
                <a:close/>
                <a:moveTo>
                  <a:pt x="56337" y="73855"/>
                </a:moveTo>
                <a:cubicBezTo>
                  <a:pt x="62619" y="73832"/>
                  <a:pt x="68412" y="70458"/>
                  <a:pt x="71532" y="65006"/>
                </a:cubicBezTo>
                <a:cubicBezTo>
                  <a:pt x="74653" y="59553"/>
                  <a:pt x="74628" y="52850"/>
                  <a:pt x="71467" y="47421"/>
                </a:cubicBezTo>
                <a:cubicBezTo>
                  <a:pt x="68305" y="41992"/>
                  <a:pt x="62487" y="38663"/>
                  <a:pt x="56205" y="38686"/>
                </a:cubicBezTo>
                <a:cubicBezTo>
                  <a:pt x="49922" y="38710"/>
                  <a:pt x="44130" y="42083"/>
                  <a:pt x="41009" y="47536"/>
                </a:cubicBezTo>
                <a:cubicBezTo>
                  <a:pt x="37888" y="52988"/>
                  <a:pt x="37913" y="59691"/>
                  <a:pt x="41075" y="65120"/>
                </a:cubicBezTo>
                <a:cubicBezTo>
                  <a:pt x="44237" y="70549"/>
                  <a:pt x="50054" y="73879"/>
                  <a:pt x="56337" y="73855"/>
                </a:cubicBezTo>
                <a:close/>
              </a:path>
            </a:pathLst>
          </a:custGeom>
          <a:solidFill>
            <a:schemeClr val="accent2"/>
          </a:solidFill>
        </p:spPr>
      </p:sp>
      <p:sp>
        <p:nvSpPr>
          <p:cNvPr id="34" name="Text 32"/>
          <p:cNvSpPr/>
          <p:nvPr>
            <p:custDataLst>
              <p:tags r:id="rId32"/>
            </p:custDataLst>
          </p:nvPr>
        </p:nvSpPr>
        <p:spPr>
          <a:xfrm>
            <a:off x="741045" y="4859655"/>
            <a:ext cx="1932940" cy="1797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altLang="zh-CN" sz="1035" dirty="0">
                <a:solidFill>
                  <a:schemeClr val="accent1">
                    <a:lumMod val="50000"/>
                    <a:alpha val="80000"/>
                  </a:schemeClr>
                </a:solidFill>
                <a:cs typeface="MiSans" pitchFamily="34" charset="-120"/>
              </a:rPr>
              <a:t>High stability – Closed loop</a:t>
            </a:r>
            <a:endParaRPr lang="en-US" altLang="zh-CN" sz="1035" dirty="0">
              <a:solidFill>
                <a:schemeClr val="accent1">
                  <a:lumMod val="50000"/>
                  <a:alpha val="80000"/>
                </a:schemeClr>
              </a:solidFill>
              <a:cs typeface="MiSans" pitchFamily="34" charset="-120"/>
            </a:endParaRPr>
          </a:p>
        </p:txBody>
      </p:sp>
      <p:sp>
        <p:nvSpPr>
          <p:cNvPr id="35" name="Shape 33"/>
          <p:cNvSpPr/>
          <p:nvPr>
            <p:custDataLst>
              <p:tags r:id="rId33"/>
            </p:custDataLst>
          </p:nvPr>
        </p:nvSpPr>
        <p:spPr>
          <a:xfrm>
            <a:off x="3248562" y="4889306"/>
            <a:ext cx="112542" cy="112542"/>
          </a:xfrm>
          <a:custGeom>
            <a:avLst/>
            <a:gdLst/>
            <a:ahLst/>
            <a:cxnLst/>
            <a:rect l="l" t="t" r="r" b="b"/>
            <a:pathLst>
              <a:path w="112542" h="112542">
                <a:moveTo>
                  <a:pt x="42884" y="2088"/>
                </a:moveTo>
                <a:cubicBezTo>
                  <a:pt x="43544" y="-1165"/>
                  <a:pt x="46423" y="-3517"/>
                  <a:pt x="49764" y="-3517"/>
                </a:cubicBezTo>
                <a:lnTo>
                  <a:pt x="62909" y="-3517"/>
                </a:lnTo>
                <a:cubicBezTo>
                  <a:pt x="66250" y="-3517"/>
                  <a:pt x="69130" y="-1165"/>
                  <a:pt x="69789" y="2088"/>
                </a:cubicBezTo>
                <a:lnTo>
                  <a:pt x="72976" y="17475"/>
                </a:lnTo>
                <a:cubicBezTo>
                  <a:pt x="76075" y="18794"/>
                  <a:pt x="78977" y="20486"/>
                  <a:pt x="81615" y="22486"/>
                </a:cubicBezTo>
                <a:lnTo>
                  <a:pt x="96518" y="17541"/>
                </a:lnTo>
                <a:cubicBezTo>
                  <a:pt x="99683" y="16486"/>
                  <a:pt x="103156" y="17804"/>
                  <a:pt x="104826" y="20706"/>
                </a:cubicBezTo>
                <a:lnTo>
                  <a:pt x="111399" y="32092"/>
                </a:lnTo>
                <a:cubicBezTo>
                  <a:pt x="113069" y="34993"/>
                  <a:pt x="112476" y="38642"/>
                  <a:pt x="109970" y="40862"/>
                </a:cubicBezTo>
                <a:lnTo>
                  <a:pt x="98254" y="51281"/>
                </a:lnTo>
                <a:cubicBezTo>
                  <a:pt x="98452" y="52908"/>
                  <a:pt x="98540" y="54578"/>
                  <a:pt x="98540" y="56271"/>
                </a:cubicBezTo>
                <a:cubicBezTo>
                  <a:pt x="98540" y="57963"/>
                  <a:pt x="98430" y="59634"/>
                  <a:pt x="98254" y="61260"/>
                </a:cubicBezTo>
                <a:lnTo>
                  <a:pt x="109992" y="71701"/>
                </a:lnTo>
                <a:cubicBezTo>
                  <a:pt x="112498" y="73921"/>
                  <a:pt x="113069" y="77592"/>
                  <a:pt x="111421" y="80472"/>
                </a:cubicBezTo>
                <a:lnTo>
                  <a:pt x="104848" y="91858"/>
                </a:lnTo>
                <a:cubicBezTo>
                  <a:pt x="103178" y="94737"/>
                  <a:pt x="99705" y="96078"/>
                  <a:pt x="96540" y="95023"/>
                </a:cubicBezTo>
                <a:lnTo>
                  <a:pt x="81637" y="90077"/>
                </a:lnTo>
                <a:cubicBezTo>
                  <a:pt x="78977" y="92077"/>
                  <a:pt x="76075" y="93748"/>
                  <a:pt x="72998" y="95089"/>
                </a:cubicBezTo>
                <a:lnTo>
                  <a:pt x="69833" y="110453"/>
                </a:lnTo>
                <a:cubicBezTo>
                  <a:pt x="69151" y="113729"/>
                  <a:pt x="66272" y="116058"/>
                  <a:pt x="62953" y="116058"/>
                </a:cubicBezTo>
                <a:lnTo>
                  <a:pt x="49808" y="116058"/>
                </a:lnTo>
                <a:cubicBezTo>
                  <a:pt x="46467" y="116058"/>
                  <a:pt x="43588" y="113707"/>
                  <a:pt x="42928" y="110453"/>
                </a:cubicBezTo>
                <a:lnTo>
                  <a:pt x="39763" y="95089"/>
                </a:lnTo>
                <a:cubicBezTo>
                  <a:pt x="36664" y="93770"/>
                  <a:pt x="33784" y="92077"/>
                  <a:pt x="31125" y="90077"/>
                </a:cubicBezTo>
                <a:lnTo>
                  <a:pt x="16156" y="95023"/>
                </a:lnTo>
                <a:cubicBezTo>
                  <a:pt x="12991" y="96078"/>
                  <a:pt x="9518" y="94759"/>
                  <a:pt x="7847" y="91858"/>
                </a:cubicBezTo>
                <a:lnTo>
                  <a:pt x="1275" y="80472"/>
                </a:lnTo>
                <a:cubicBezTo>
                  <a:pt x="-396" y="77570"/>
                  <a:pt x="198" y="73921"/>
                  <a:pt x="2704" y="71701"/>
                </a:cubicBezTo>
                <a:lnTo>
                  <a:pt x="14441" y="61260"/>
                </a:lnTo>
                <a:cubicBezTo>
                  <a:pt x="14244" y="59634"/>
                  <a:pt x="14156" y="57963"/>
                  <a:pt x="14156" y="56271"/>
                </a:cubicBezTo>
                <a:cubicBezTo>
                  <a:pt x="14156" y="54578"/>
                  <a:pt x="14266" y="52908"/>
                  <a:pt x="14441" y="51281"/>
                </a:cubicBezTo>
                <a:lnTo>
                  <a:pt x="2704" y="40840"/>
                </a:lnTo>
                <a:cubicBezTo>
                  <a:pt x="198" y="38620"/>
                  <a:pt x="-374" y="34949"/>
                  <a:pt x="1275" y="32070"/>
                </a:cubicBezTo>
                <a:lnTo>
                  <a:pt x="7847" y="20684"/>
                </a:lnTo>
                <a:cubicBezTo>
                  <a:pt x="9518" y="17782"/>
                  <a:pt x="12991" y="16464"/>
                  <a:pt x="16156" y="17519"/>
                </a:cubicBezTo>
                <a:lnTo>
                  <a:pt x="31059" y="22464"/>
                </a:lnTo>
                <a:cubicBezTo>
                  <a:pt x="33719" y="20464"/>
                  <a:pt x="36620" y="18794"/>
                  <a:pt x="39697" y="17453"/>
                </a:cubicBezTo>
                <a:lnTo>
                  <a:pt x="42884" y="2088"/>
                </a:lnTo>
                <a:close/>
                <a:moveTo>
                  <a:pt x="56337" y="73855"/>
                </a:moveTo>
                <a:cubicBezTo>
                  <a:pt x="62619" y="73832"/>
                  <a:pt x="68412" y="70458"/>
                  <a:pt x="71532" y="65006"/>
                </a:cubicBezTo>
                <a:cubicBezTo>
                  <a:pt x="74653" y="59553"/>
                  <a:pt x="74628" y="52850"/>
                  <a:pt x="71467" y="47421"/>
                </a:cubicBezTo>
                <a:cubicBezTo>
                  <a:pt x="68305" y="41992"/>
                  <a:pt x="62487" y="38663"/>
                  <a:pt x="56205" y="38686"/>
                </a:cubicBezTo>
                <a:cubicBezTo>
                  <a:pt x="49922" y="38710"/>
                  <a:pt x="44130" y="42083"/>
                  <a:pt x="41009" y="47536"/>
                </a:cubicBezTo>
                <a:cubicBezTo>
                  <a:pt x="37888" y="52988"/>
                  <a:pt x="37913" y="59691"/>
                  <a:pt x="41075" y="65120"/>
                </a:cubicBezTo>
                <a:cubicBezTo>
                  <a:pt x="44237" y="70549"/>
                  <a:pt x="50054" y="73879"/>
                  <a:pt x="56337" y="73855"/>
                </a:cubicBezTo>
                <a:close/>
              </a:path>
            </a:pathLst>
          </a:custGeom>
          <a:solidFill>
            <a:schemeClr val="accent2"/>
          </a:solidFill>
        </p:spPr>
      </p:sp>
      <p:sp>
        <p:nvSpPr>
          <p:cNvPr id="36" name="Text 34"/>
          <p:cNvSpPr/>
          <p:nvPr>
            <p:custDataLst>
              <p:tags r:id="rId34"/>
            </p:custDataLst>
          </p:nvPr>
        </p:nvSpPr>
        <p:spPr>
          <a:xfrm>
            <a:off x="3412490" y="4794885"/>
            <a:ext cx="2000250" cy="28765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altLang="zh-CN" sz="1035" dirty="0">
                <a:solidFill>
                  <a:schemeClr val="accent1">
                    <a:lumMod val="50000"/>
                    <a:alpha val="80000"/>
                  </a:schemeClr>
                </a:solidFill>
                <a:cs typeface="MiSans" pitchFamily="34" charset="-120"/>
              </a:rPr>
              <a:t>Ultra-high speed</a:t>
            </a:r>
            <a:endParaRPr lang="en-US" altLang="zh-CN" sz="1035" dirty="0">
              <a:solidFill>
                <a:schemeClr val="accent1">
                  <a:lumMod val="50000"/>
                  <a:alpha val="80000"/>
                </a:schemeClr>
              </a:solidFill>
              <a:cs typeface="MiSans" pitchFamily="34" charset="-120"/>
            </a:endParaRPr>
          </a:p>
        </p:txBody>
      </p:sp>
      <p:sp>
        <p:nvSpPr>
          <p:cNvPr id="37" name="Shape 35"/>
          <p:cNvSpPr/>
          <p:nvPr>
            <p:custDataLst>
              <p:tags r:id="rId35"/>
            </p:custDataLst>
          </p:nvPr>
        </p:nvSpPr>
        <p:spPr>
          <a:xfrm>
            <a:off x="576775" y="5114389"/>
            <a:ext cx="112542" cy="112542"/>
          </a:xfrm>
          <a:custGeom>
            <a:avLst/>
            <a:gdLst/>
            <a:ahLst/>
            <a:cxnLst/>
            <a:rect l="l" t="t" r="r" b="b"/>
            <a:pathLst>
              <a:path w="112542" h="112542">
                <a:moveTo>
                  <a:pt x="42884" y="2088"/>
                </a:moveTo>
                <a:cubicBezTo>
                  <a:pt x="43544" y="-1165"/>
                  <a:pt x="46423" y="-3517"/>
                  <a:pt x="49764" y="-3517"/>
                </a:cubicBezTo>
                <a:lnTo>
                  <a:pt x="62909" y="-3517"/>
                </a:lnTo>
                <a:cubicBezTo>
                  <a:pt x="66250" y="-3517"/>
                  <a:pt x="69130" y="-1165"/>
                  <a:pt x="69789" y="2088"/>
                </a:cubicBezTo>
                <a:lnTo>
                  <a:pt x="72976" y="17475"/>
                </a:lnTo>
                <a:cubicBezTo>
                  <a:pt x="76075" y="18794"/>
                  <a:pt x="78977" y="20486"/>
                  <a:pt x="81615" y="22486"/>
                </a:cubicBezTo>
                <a:lnTo>
                  <a:pt x="96518" y="17541"/>
                </a:lnTo>
                <a:cubicBezTo>
                  <a:pt x="99683" y="16486"/>
                  <a:pt x="103156" y="17804"/>
                  <a:pt x="104826" y="20706"/>
                </a:cubicBezTo>
                <a:lnTo>
                  <a:pt x="111399" y="32092"/>
                </a:lnTo>
                <a:cubicBezTo>
                  <a:pt x="113069" y="34993"/>
                  <a:pt x="112476" y="38642"/>
                  <a:pt x="109970" y="40862"/>
                </a:cubicBezTo>
                <a:lnTo>
                  <a:pt x="98254" y="51281"/>
                </a:lnTo>
                <a:cubicBezTo>
                  <a:pt x="98452" y="52908"/>
                  <a:pt x="98540" y="54578"/>
                  <a:pt x="98540" y="56271"/>
                </a:cubicBezTo>
                <a:cubicBezTo>
                  <a:pt x="98540" y="57963"/>
                  <a:pt x="98430" y="59634"/>
                  <a:pt x="98254" y="61260"/>
                </a:cubicBezTo>
                <a:lnTo>
                  <a:pt x="109992" y="71701"/>
                </a:lnTo>
                <a:cubicBezTo>
                  <a:pt x="112498" y="73921"/>
                  <a:pt x="113069" y="77592"/>
                  <a:pt x="111421" y="80472"/>
                </a:cubicBezTo>
                <a:lnTo>
                  <a:pt x="104848" y="91858"/>
                </a:lnTo>
                <a:cubicBezTo>
                  <a:pt x="103178" y="94737"/>
                  <a:pt x="99705" y="96078"/>
                  <a:pt x="96540" y="95023"/>
                </a:cubicBezTo>
                <a:lnTo>
                  <a:pt x="81637" y="90077"/>
                </a:lnTo>
                <a:cubicBezTo>
                  <a:pt x="78977" y="92077"/>
                  <a:pt x="76075" y="93748"/>
                  <a:pt x="72998" y="95089"/>
                </a:cubicBezTo>
                <a:lnTo>
                  <a:pt x="69833" y="110453"/>
                </a:lnTo>
                <a:cubicBezTo>
                  <a:pt x="69151" y="113729"/>
                  <a:pt x="66272" y="116058"/>
                  <a:pt x="62953" y="116058"/>
                </a:cubicBezTo>
                <a:lnTo>
                  <a:pt x="49808" y="116058"/>
                </a:lnTo>
                <a:cubicBezTo>
                  <a:pt x="46467" y="116058"/>
                  <a:pt x="43588" y="113707"/>
                  <a:pt x="42928" y="110453"/>
                </a:cubicBezTo>
                <a:lnTo>
                  <a:pt x="39763" y="95089"/>
                </a:lnTo>
                <a:cubicBezTo>
                  <a:pt x="36664" y="93770"/>
                  <a:pt x="33784" y="92077"/>
                  <a:pt x="31125" y="90077"/>
                </a:cubicBezTo>
                <a:lnTo>
                  <a:pt x="16156" y="95023"/>
                </a:lnTo>
                <a:cubicBezTo>
                  <a:pt x="12991" y="96078"/>
                  <a:pt x="9518" y="94759"/>
                  <a:pt x="7847" y="91858"/>
                </a:cubicBezTo>
                <a:lnTo>
                  <a:pt x="1275" y="80472"/>
                </a:lnTo>
                <a:cubicBezTo>
                  <a:pt x="-396" y="77570"/>
                  <a:pt x="198" y="73921"/>
                  <a:pt x="2704" y="71701"/>
                </a:cubicBezTo>
                <a:lnTo>
                  <a:pt x="14441" y="61260"/>
                </a:lnTo>
                <a:cubicBezTo>
                  <a:pt x="14244" y="59634"/>
                  <a:pt x="14156" y="57963"/>
                  <a:pt x="14156" y="56271"/>
                </a:cubicBezTo>
                <a:cubicBezTo>
                  <a:pt x="14156" y="54578"/>
                  <a:pt x="14266" y="52908"/>
                  <a:pt x="14441" y="51281"/>
                </a:cubicBezTo>
                <a:lnTo>
                  <a:pt x="2704" y="40840"/>
                </a:lnTo>
                <a:cubicBezTo>
                  <a:pt x="198" y="38620"/>
                  <a:pt x="-374" y="34949"/>
                  <a:pt x="1275" y="32070"/>
                </a:cubicBezTo>
                <a:lnTo>
                  <a:pt x="7847" y="20684"/>
                </a:lnTo>
                <a:cubicBezTo>
                  <a:pt x="9518" y="17782"/>
                  <a:pt x="12991" y="16464"/>
                  <a:pt x="16156" y="17519"/>
                </a:cubicBezTo>
                <a:lnTo>
                  <a:pt x="31059" y="22464"/>
                </a:lnTo>
                <a:cubicBezTo>
                  <a:pt x="33719" y="20464"/>
                  <a:pt x="36620" y="18794"/>
                  <a:pt x="39697" y="17453"/>
                </a:cubicBezTo>
                <a:lnTo>
                  <a:pt x="42884" y="2088"/>
                </a:lnTo>
                <a:close/>
                <a:moveTo>
                  <a:pt x="56337" y="73855"/>
                </a:moveTo>
                <a:cubicBezTo>
                  <a:pt x="62619" y="73832"/>
                  <a:pt x="68412" y="70458"/>
                  <a:pt x="71532" y="65006"/>
                </a:cubicBezTo>
                <a:cubicBezTo>
                  <a:pt x="74653" y="59553"/>
                  <a:pt x="74628" y="52850"/>
                  <a:pt x="71467" y="47421"/>
                </a:cubicBezTo>
                <a:cubicBezTo>
                  <a:pt x="68305" y="41992"/>
                  <a:pt x="62487" y="38663"/>
                  <a:pt x="56205" y="38686"/>
                </a:cubicBezTo>
                <a:cubicBezTo>
                  <a:pt x="49922" y="38710"/>
                  <a:pt x="44130" y="42083"/>
                  <a:pt x="41009" y="47536"/>
                </a:cubicBezTo>
                <a:cubicBezTo>
                  <a:pt x="37888" y="52988"/>
                  <a:pt x="37913" y="59691"/>
                  <a:pt x="41075" y="65120"/>
                </a:cubicBezTo>
                <a:cubicBezTo>
                  <a:pt x="44237" y="70549"/>
                  <a:pt x="50054" y="73879"/>
                  <a:pt x="56337" y="73855"/>
                </a:cubicBezTo>
                <a:close/>
              </a:path>
            </a:pathLst>
          </a:custGeom>
          <a:solidFill>
            <a:schemeClr val="accent2"/>
          </a:solidFill>
        </p:spPr>
      </p:sp>
      <p:sp>
        <p:nvSpPr>
          <p:cNvPr id="38" name="Text 36"/>
          <p:cNvSpPr/>
          <p:nvPr>
            <p:custDataLst>
              <p:tags r:id="rId36"/>
            </p:custDataLst>
          </p:nvPr>
        </p:nvSpPr>
        <p:spPr>
          <a:xfrm>
            <a:off x="741045" y="5076825"/>
            <a:ext cx="1624330" cy="1498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altLang="zh-CN" sz="1035" dirty="0">
                <a:solidFill>
                  <a:schemeClr val="accent1">
                    <a:lumMod val="50000"/>
                    <a:alpha val="80000"/>
                  </a:schemeClr>
                </a:solidFill>
                <a:cs typeface="MiSans" pitchFamily="34" charset="-120"/>
              </a:rPr>
              <a:t>Ultra-high speed</a:t>
            </a:r>
            <a:endParaRPr lang="en-US" altLang="zh-CN" sz="1035" dirty="0">
              <a:solidFill>
                <a:schemeClr val="accent1">
                  <a:lumMod val="50000"/>
                  <a:alpha val="80000"/>
                </a:schemeClr>
              </a:solidFill>
              <a:cs typeface="MiSans" pitchFamily="34" charset="-120"/>
            </a:endParaRPr>
          </a:p>
        </p:txBody>
      </p:sp>
      <p:sp>
        <p:nvSpPr>
          <p:cNvPr id="39" name="Shape 37"/>
          <p:cNvSpPr/>
          <p:nvPr>
            <p:custDataLst>
              <p:tags r:id="rId37"/>
            </p:custDataLst>
          </p:nvPr>
        </p:nvSpPr>
        <p:spPr>
          <a:xfrm>
            <a:off x="3248562" y="5114389"/>
            <a:ext cx="112542" cy="112542"/>
          </a:xfrm>
          <a:custGeom>
            <a:avLst/>
            <a:gdLst/>
            <a:ahLst/>
            <a:cxnLst/>
            <a:rect l="l" t="t" r="r" b="b"/>
            <a:pathLst>
              <a:path w="112542" h="112542">
                <a:moveTo>
                  <a:pt x="42884" y="2088"/>
                </a:moveTo>
                <a:cubicBezTo>
                  <a:pt x="43544" y="-1165"/>
                  <a:pt x="46423" y="-3517"/>
                  <a:pt x="49764" y="-3517"/>
                </a:cubicBezTo>
                <a:lnTo>
                  <a:pt x="62909" y="-3517"/>
                </a:lnTo>
                <a:cubicBezTo>
                  <a:pt x="66250" y="-3517"/>
                  <a:pt x="69130" y="-1165"/>
                  <a:pt x="69789" y="2088"/>
                </a:cubicBezTo>
                <a:lnTo>
                  <a:pt x="72976" y="17475"/>
                </a:lnTo>
                <a:cubicBezTo>
                  <a:pt x="76075" y="18794"/>
                  <a:pt x="78977" y="20486"/>
                  <a:pt x="81615" y="22486"/>
                </a:cubicBezTo>
                <a:lnTo>
                  <a:pt x="96518" y="17541"/>
                </a:lnTo>
                <a:cubicBezTo>
                  <a:pt x="99683" y="16486"/>
                  <a:pt x="103156" y="17804"/>
                  <a:pt x="104826" y="20706"/>
                </a:cubicBezTo>
                <a:lnTo>
                  <a:pt x="111399" y="32092"/>
                </a:lnTo>
                <a:cubicBezTo>
                  <a:pt x="113069" y="34993"/>
                  <a:pt x="112476" y="38642"/>
                  <a:pt x="109970" y="40862"/>
                </a:cubicBezTo>
                <a:lnTo>
                  <a:pt x="98254" y="51281"/>
                </a:lnTo>
                <a:cubicBezTo>
                  <a:pt x="98452" y="52908"/>
                  <a:pt x="98540" y="54578"/>
                  <a:pt x="98540" y="56271"/>
                </a:cubicBezTo>
                <a:cubicBezTo>
                  <a:pt x="98540" y="57963"/>
                  <a:pt x="98430" y="59634"/>
                  <a:pt x="98254" y="61260"/>
                </a:cubicBezTo>
                <a:lnTo>
                  <a:pt x="109992" y="71701"/>
                </a:lnTo>
                <a:cubicBezTo>
                  <a:pt x="112498" y="73921"/>
                  <a:pt x="113069" y="77592"/>
                  <a:pt x="111421" y="80472"/>
                </a:cubicBezTo>
                <a:lnTo>
                  <a:pt x="104848" y="91858"/>
                </a:lnTo>
                <a:cubicBezTo>
                  <a:pt x="103178" y="94737"/>
                  <a:pt x="99705" y="96078"/>
                  <a:pt x="96540" y="95023"/>
                </a:cubicBezTo>
                <a:lnTo>
                  <a:pt x="81637" y="90077"/>
                </a:lnTo>
                <a:cubicBezTo>
                  <a:pt x="78977" y="92077"/>
                  <a:pt x="76075" y="93748"/>
                  <a:pt x="72998" y="95089"/>
                </a:cubicBezTo>
                <a:lnTo>
                  <a:pt x="69833" y="110453"/>
                </a:lnTo>
                <a:cubicBezTo>
                  <a:pt x="69151" y="113729"/>
                  <a:pt x="66272" y="116058"/>
                  <a:pt x="62953" y="116058"/>
                </a:cubicBezTo>
                <a:lnTo>
                  <a:pt x="49808" y="116058"/>
                </a:lnTo>
                <a:cubicBezTo>
                  <a:pt x="46467" y="116058"/>
                  <a:pt x="43588" y="113707"/>
                  <a:pt x="42928" y="110453"/>
                </a:cubicBezTo>
                <a:lnTo>
                  <a:pt x="39763" y="95089"/>
                </a:lnTo>
                <a:cubicBezTo>
                  <a:pt x="36664" y="93770"/>
                  <a:pt x="33784" y="92077"/>
                  <a:pt x="31125" y="90077"/>
                </a:cubicBezTo>
                <a:lnTo>
                  <a:pt x="16156" y="95023"/>
                </a:lnTo>
                <a:cubicBezTo>
                  <a:pt x="12991" y="96078"/>
                  <a:pt x="9518" y="94759"/>
                  <a:pt x="7847" y="91858"/>
                </a:cubicBezTo>
                <a:lnTo>
                  <a:pt x="1275" y="80472"/>
                </a:lnTo>
                <a:cubicBezTo>
                  <a:pt x="-396" y="77570"/>
                  <a:pt x="198" y="73921"/>
                  <a:pt x="2704" y="71701"/>
                </a:cubicBezTo>
                <a:lnTo>
                  <a:pt x="14441" y="61260"/>
                </a:lnTo>
                <a:cubicBezTo>
                  <a:pt x="14244" y="59634"/>
                  <a:pt x="14156" y="57963"/>
                  <a:pt x="14156" y="56271"/>
                </a:cubicBezTo>
                <a:cubicBezTo>
                  <a:pt x="14156" y="54578"/>
                  <a:pt x="14266" y="52908"/>
                  <a:pt x="14441" y="51281"/>
                </a:cubicBezTo>
                <a:lnTo>
                  <a:pt x="2704" y="40840"/>
                </a:lnTo>
                <a:cubicBezTo>
                  <a:pt x="198" y="38620"/>
                  <a:pt x="-374" y="34949"/>
                  <a:pt x="1275" y="32070"/>
                </a:cubicBezTo>
                <a:lnTo>
                  <a:pt x="7847" y="20684"/>
                </a:lnTo>
                <a:cubicBezTo>
                  <a:pt x="9518" y="17782"/>
                  <a:pt x="12991" y="16464"/>
                  <a:pt x="16156" y="17519"/>
                </a:cubicBezTo>
                <a:lnTo>
                  <a:pt x="31059" y="22464"/>
                </a:lnTo>
                <a:cubicBezTo>
                  <a:pt x="33719" y="20464"/>
                  <a:pt x="36620" y="18794"/>
                  <a:pt x="39697" y="17453"/>
                </a:cubicBezTo>
                <a:lnTo>
                  <a:pt x="42884" y="2088"/>
                </a:lnTo>
                <a:close/>
                <a:moveTo>
                  <a:pt x="56337" y="73855"/>
                </a:moveTo>
                <a:cubicBezTo>
                  <a:pt x="62619" y="73832"/>
                  <a:pt x="68412" y="70458"/>
                  <a:pt x="71532" y="65006"/>
                </a:cubicBezTo>
                <a:cubicBezTo>
                  <a:pt x="74653" y="59553"/>
                  <a:pt x="74628" y="52850"/>
                  <a:pt x="71467" y="47421"/>
                </a:cubicBezTo>
                <a:cubicBezTo>
                  <a:pt x="68305" y="41992"/>
                  <a:pt x="62487" y="38663"/>
                  <a:pt x="56205" y="38686"/>
                </a:cubicBezTo>
                <a:cubicBezTo>
                  <a:pt x="49922" y="38710"/>
                  <a:pt x="44130" y="42083"/>
                  <a:pt x="41009" y="47536"/>
                </a:cubicBezTo>
                <a:cubicBezTo>
                  <a:pt x="37888" y="52988"/>
                  <a:pt x="37913" y="59691"/>
                  <a:pt x="41075" y="65120"/>
                </a:cubicBezTo>
                <a:cubicBezTo>
                  <a:pt x="44237" y="70549"/>
                  <a:pt x="50054" y="73879"/>
                  <a:pt x="56337" y="73855"/>
                </a:cubicBezTo>
                <a:close/>
              </a:path>
            </a:pathLst>
          </a:custGeom>
          <a:solidFill>
            <a:schemeClr val="accent2"/>
          </a:solidFill>
        </p:spPr>
      </p:sp>
      <p:sp>
        <p:nvSpPr>
          <p:cNvPr id="40" name="Text 38"/>
          <p:cNvSpPr/>
          <p:nvPr>
            <p:custDataLst>
              <p:tags r:id="rId38"/>
            </p:custDataLst>
          </p:nvPr>
        </p:nvSpPr>
        <p:spPr>
          <a:xfrm>
            <a:off x="3412490" y="5076825"/>
            <a:ext cx="2000885" cy="18732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altLang="zh-CN" sz="1035" dirty="0">
                <a:solidFill>
                  <a:schemeClr val="accent1">
                    <a:lumMod val="50000"/>
                    <a:alpha val="80000"/>
                  </a:schemeClr>
                </a:solidFill>
                <a:cs typeface="MiSans" pitchFamily="34" charset="-120"/>
              </a:rPr>
              <a:t>Multi-circuit</a:t>
            </a:r>
            <a:endParaRPr lang="en-US" altLang="zh-CN" sz="1035" dirty="0">
              <a:solidFill>
                <a:schemeClr val="accent1">
                  <a:lumMod val="50000"/>
                  <a:alpha val="80000"/>
                </a:schemeClr>
              </a:solidFill>
              <a:cs typeface="MiSans" pitchFamily="34" charset="-120"/>
            </a:endParaRPr>
          </a:p>
        </p:txBody>
      </p:sp>
      <p:sp>
        <p:nvSpPr>
          <p:cNvPr id="41" name="Shape 39"/>
          <p:cNvSpPr/>
          <p:nvPr>
            <p:custDataLst>
              <p:tags r:id="rId39"/>
            </p:custDataLst>
          </p:nvPr>
        </p:nvSpPr>
        <p:spPr>
          <a:xfrm>
            <a:off x="6187636" y="1688123"/>
            <a:ext cx="5627077" cy="3723249"/>
          </a:xfrm>
          <a:custGeom>
            <a:avLst/>
            <a:gdLst/>
            <a:ahLst/>
            <a:cxnLst/>
            <a:rect l="l" t="t" r="r" b="b"/>
            <a:pathLst>
              <a:path w="5627077" h="3723249">
                <a:moveTo>
                  <a:pt x="37514" y="0"/>
                </a:moveTo>
                <a:lnTo>
                  <a:pt x="5552053" y="0"/>
                </a:lnTo>
                <a:cubicBezTo>
                  <a:pt x="5593488" y="0"/>
                  <a:pt x="5627077" y="33589"/>
                  <a:pt x="5627077" y="75023"/>
                </a:cubicBezTo>
                <a:lnTo>
                  <a:pt x="5627077" y="3648226"/>
                </a:lnTo>
                <a:cubicBezTo>
                  <a:pt x="5627077" y="3689660"/>
                  <a:pt x="5593488" y="3723249"/>
                  <a:pt x="5552053" y="3723249"/>
                </a:cubicBezTo>
                <a:lnTo>
                  <a:pt x="37514" y="3723249"/>
                </a:lnTo>
                <a:cubicBezTo>
                  <a:pt x="16796" y="3723249"/>
                  <a:pt x="0" y="3706454"/>
                  <a:pt x="0" y="3685735"/>
                </a:cubicBezTo>
                <a:lnTo>
                  <a:pt x="0" y="37514"/>
                </a:lnTo>
                <a:cubicBezTo>
                  <a:pt x="0" y="16809"/>
                  <a:pt x="16809" y="0"/>
                  <a:pt x="37514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chemeClr val="accent3">
                  <a:alpha val="10000"/>
                </a:schemeClr>
              </a:gs>
            </a:gsLst>
            <a:lin ang="2700000" scaled="1"/>
          </a:gradFill>
        </p:spPr>
      </p:sp>
      <p:sp>
        <p:nvSpPr>
          <p:cNvPr id="42" name="Shape 40"/>
          <p:cNvSpPr/>
          <p:nvPr>
            <p:custDataLst>
              <p:tags r:id="rId40"/>
            </p:custDataLst>
          </p:nvPr>
        </p:nvSpPr>
        <p:spPr>
          <a:xfrm>
            <a:off x="6187636" y="1688123"/>
            <a:ext cx="37514" cy="3723249"/>
          </a:xfrm>
          <a:custGeom>
            <a:avLst/>
            <a:gdLst/>
            <a:ahLst/>
            <a:cxnLst/>
            <a:rect l="l" t="t" r="r" b="b"/>
            <a:pathLst>
              <a:path w="37514" h="3723249">
                <a:moveTo>
                  <a:pt x="37514" y="0"/>
                </a:moveTo>
                <a:lnTo>
                  <a:pt x="37514" y="0"/>
                </a:lnTo>
                <a:lnTo>
                  <a:pt x="37514" y="3723249"/>
                </a:lnTo>
                <a:lnTo>
                  <a:pt x="37514" y="3723249"/>
                </a:lnTo>
                <a:cubicBezTo>
                  <a:pt x="16796" y="3723249"/>
                  <a:pt x="0" y="3706454"/>
                  <a:pt x="0" y="3685735"/>
                </a:cubicBezTo>
                <a:lnTo>
                  <a:pt x="0" y="37514"/>
                </a:lnTo>
                <a:cubicBezTo>
                  <a:pt x="0" y="16809"/>
                  <a:pt x="16809" y="0"/>
                  <a:pt x="37514" y="0"/>
                </a:cubicBez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43" name="Shape 41"/>
          <p:cNvSpPr/>
          <p:nvPr>
            <p:custDataLst>
              <p:tags r:id="rId41"/>
            </p:custDataLst>
          </p:nvPr>
        </p:nvSpPr>
        <p:spPr>
          <a:xfrm>
            <a:off x="6356448" y="1838178"/>
            <a:ext cx="525194" cy="525194"/>
          </a:xfrm>
          <a:custGeom>
            <a:avLst/>
            <a:gdLst/>
            <a:ahLst/>
            <a:cxnLst/>
            <a:rect l="l" t="t" r="r" b="b"/>
            <a:pathLst>
              <a:path w="525194" h="525194">
                <a:moveTo>
                  <a:pt x="262597" y="0"/>
                </a:moveTo>
                <a:lnTo>
                  <a:pt x="262597" y="0"/>
                </a:lnTo>
                <a:cubicBezTo>
                  <a:pt x="407625" y="0"/>
                  <a:pt x="525194" y="117569"/>
                  <a:pt x="525194" y="262597"/>
                </a:cubicBezTo>
                <a:lnTo>
                  <a:pt x="525194" y="262597"/>
                </a:lnTo>
                <a:cubicBezTo>
                  <a:pt x="525194" y="407625"/>
                  <a:pt x="407625" y="525194"/>
                  <a:pt x="262597" y="525194"/>
                </a:cubicBezTo>
                <a:lnTo>
                  <a:pt x="262597" y="525194"/>
                </a:lnTo>
                <a:cubicBezTo>
                  <a:pt x="117569" y="525194"/>
                  <a:pt x="0" y="407625"/>
                  <a:pt x="0" y="262597"/>
                </a:cubicBezTo>
                <a:lnTo>
                  <a:pt x="0" y="262597"/>
                </a:lnTo>
                <a:cubicBezTo>
                  <a:pt x="0" y="117569"/>
                  <a:pt x="117569" y="0"/>
                  <a:pt x="262597" y="0"/>
                </a:cubicBez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44" name="Text 42"/>
          <p:cNvSpPr/>
          <p:nvPr>
            <p:custDataLst>
              <p:tags r:id="rId42"/>
            </p:custDataLst>
          </p:nvPr>
        </p:nvSpPr>
        <p:spPr>
          <a:xfrm>
            <a:off x="6486183" y="1950720"/>
            <a:ext cx="375138" cy="300111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770" b="1" dirty="0">
                <a:solidFill>
                  <a:schemeClr val="tx1"/>
                </a:solidFill>
                <a:cs typeface="Alimama ShuHeiTi" pitchFamily="34" charset="-120"/>
              </a:rPr>
              <a:t>02</a:t>
            </a:r>
            <a:endParaRPr lang="en-US" sz="1770" b="1" dirty="0">
              <a:solidFill>
                <a:schemeClr val="tx1"/>
              </a:solidFill>
              <a:cs typeface="Alimama ShuHeiTi" pitchFamily="34" charset="-120"/>
            </a:endParaRPr>
          </a:p>
        </p:txBody>
      </p:sp>
      <p:sp>
        <p:nvSpPr>
          <p:cNvPr id="45" name="Text 43"/>
          <p:cNvSpPr/>
          <p:nvPr>
            <p:custDataLst>
              <p:tags r:id="rId43"/>
            </p:custDataLst>
          </p:nvPr>
        </p:nvSpPr>
        <p:spPr>
          <a:xfrm>
            <a:off x="6993890" y="1838325"/>
            <a:ext cx="2324735" cy="30035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>
              <a:lnSpc>
                <a:spcPct val="110000"/>
              </a:lnSpc>
            </a:pPr>
            <a:r>
              <a:rPr lang="en-US" altLang="zh-CN" sz="15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limama ShuHeiTi" pitchFamily="34" charset="-120"/>
              </a:rPr>
              <a:t>Ensure Mold Fit</a:t>
            </a:r>
            <a:endParaRPr lang="en-US" altLang="zh-CN" sz="1500" b="1" dirty="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limama ShuHeiTi" pitchFamily="34" charset="-120"/>
            </a:endParaRPr>
          </a:p>
        </p:txBody>
      </p:sp>
      <p:sp>
        <p:nvSpPr>
          <p:cNvPr id="46" name="Text 44"/>
          <p:cNvSpPr/>
          <p:nvPr>
            <p:custDataLst>
              <p:tags r:id="rId44"/>
            </p:custDataLst>
          </p:nvPr>
        </p:nvSpPr>
        <p:spPr>
          <a:xfrm>
            <a:off x="6993890" y="2138045"/>
            <a:ext cx="2858770" cy="22479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altLang="zh-CN" sz="1180" dirty="0">
                <a:solidFill>
                  <a:schemeClr val="accent1">
                    <a:lumMod val="50000"/>
                  </a:schemeClr>
                </a:solidFill>
                <a:cs typeface="MiSans" pitchFamily="34" charset="-120"/>
              </a:rPr>
              <a:t>Define Basic Clamping Unit Parameters</a:t>
            </a:r>
            <a:endParaRPr lang="en-US" altLang="zh-CN" sz="1180" dirty="0">
              <a:solidFill>
                <a:schemeClr val="accent1">
                  <a:lumMod val="50000"/>
                </a:schemeClr>
              </a:solidFill>
              <a:cs typeface="MiSans" pitchFamily="34" charset="-120"/>
            </a:endParaRPr>
          </a:p>
        </p:txBody>
      </p:sp>
      <p:sp>
        <p:nvSpPr>
          <p:cNvPr id="47" name="Shape 45"/>
          <p:cNvSpPr/>
          <p:nvPr>
            <p:custDataLst>
              <p:tags r:id="rId45"/>
            </p:custDataLst>
          </p:nvPr>
        </p:nvSpPr>
        <p:spPr>
          <a:xfrm>
            <a:off x="6176108" y="2475914"/>
            <a:ext cx="5308209" cy="562708"/>
          </a:xfrm>
          <a:custGeom>
            <a:avLst/>
            <a:gdLst/>
            <a:ahLst/>
            <a:cxnLst/>
            <a:rect l="l" t="t" r="r" b="b"/>
            <a:pathLst>
              <a:path w="5308209" h="562708">
                <a:moveTo>
                  <a:pt x="75026" y="0"/>
                </a:moveTo>
                <a:lnTo>
                  <a:pt x="5233183" y="0"/>
                </a:lnTo>
                <a:cubicBezTo>
                  <a:pt x="5274619" y="0"/>
                  <a:pt x="5308209" y="33590"/>
                  <a:pt x="5308209" y="75026"/>
                </a:cubicBezTo>
                <a:lnTo>
                  <a:pt x="5308209" y="487682"/>
                </a:lnTo>
                <a:cubicBezTo>
                  <a:pt x="5308209" y="529117"/>
                  <a:pt x="5274619" y="562708"/>
                  <a:pt x="5233183" y="562708"/>
                </a:cubicBezTo>
                <a:lnTo>
                  <a:pt x="75026" y="562708"/>
                </a:lnTo>
                <a:cubicBezTo>
                  <a:pt x="33590" y="562708"/>
                  <a:pt x="0" y="529117"/>
                  <a:pt x="0" y="487682"/>
                </a:cubicBezTo>
                <a:lnTo>
                  <a:pt x="0" y="75026"/>
                </a:lnTo>
                <a:cubicBezTo>
                  <a:pt x="0" y="33618"/>
                  <a:pt x="33618" y="0"/>
                  <a:pt x="75026" y="0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</p:spPr>
      </p:sp>
      <p:sp>
        <p:nvSpPr>
          <p:cNvPr id="48" name="Text 46"/>
          <p:cNvSpPr/>
          <p:nvPr>
            <p:custDataLst>
              <p:tags r:id="rId46"/>
            </p:custDataLst>
          </p:nvPr>
        </p:nvSpPr>
        <p:spPr>
          <a:xfrm>
            <a:off x="6431476" y="2550942"/>
            <a:ext cx="5233182" cy="22508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885" b="1" dirty="0">
                <a:solidFill>
                  <a:schemeClr val="accent1">
                    <a:lumMod val="50000"/>
                    <a:hueOff val="9600000"/>
                  </a:schemeClr>
                </a:solidFill>
                <a:highlight>
                  <a:srgbClr val="E5A44E">
                    <a:alpha val="10000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MiSans" pitchFamily="34" charset="-120"/>
              </a:rPr>
              <a:t>1 </a:t>
            </a:r>
            <a:r>
              <a:rPr lang="en-US" altLang="zh-CN" sz="1180" b="1" dirty="0">
                <a:solidFill>
                  <a:schemeClr val="accent1">
                    <a:lumMod val="50000"/>
                    <a:hueOff val="108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" pitchFamily="34" charset="-120"/>
              </a:rPr>
              <a:t>Mold width/height ≤ tie-bar spacing</a:t>
            </a:r>
            <a:endParaRPr lang="en-US" altLang="zh-CN" sz="1180" b="1" dirty="0">
              <a:solidFill>
                <a:schemeClr val="accent1">
                  <a:lumMod val="50000"/>
                  <a:hueOff val="108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MiSans" pitchFamily="34" charset="-120"/>
            </a:endParaRPr>
          </a:p>
        </p:txBody>
      </p:sp>
      <p:sp>
        <p:nvSpPr>
          <p:cNvPr id="49" name="Text 47"/>
          <p:cNvSpPr/>
          <p:nvPr>
            <p:custDataLst>
              <p:tags r:id="rId47"/>
            </p:custDataLst>
          </p:nvPr>
        </p:nvSpPr>
        <p:spPr>
          <a:xfrm>
            <a:off x="6431476" y="2813538"/>
            <a:ext cx="5214425" cy="1500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10000"/>
              </a:lnSpc>
            </a:pPr>
            <a:r>
              <a:rPr lang="en-US" altLang="zh-CN" sz="885" dirty="0">
                <a:solidFill>
                  <a:schemeClr val="accent1">
                    <a:lumMod val="50000"/>
                    <a:alpha val="70196"/>
                  </a:schemeClr>
                </a:solidFill>
                <a:cs typeface="MiSans" pitchFamily="34" charset="-120"/>
              </a:rPr>
              <a:t>At least one dimension must satisfy</a:t>
            </a:r>
            <a:endParaRPr lang="en-US" altLang="zh-CN" sz="885" dirty="0">
              <a:solidFill>
                <a:schemeClr val="accent1">
                  <a:lumMod val="50000"/>
                  <a:alpha val="70196"/>
                </a:schemeClr>
              </a:solidFill>
              <a:cs typeface="MiSans" pitchFamily="34" charset="-120"/>
            </a:endParaRPr>
          </a:p>
        </p:txBody>
      </p:sp>
      <p:sp>
        <p:nvSpPr>
          <p:cNvPr id="50" name="Shape 48"/>
          <p:cNvSpPr/>
          <p:nvPr>
            <p:custDataLst>
              <p:tags r:id="rId48"/>
            </p:custDataLst>
          </p:nvPr>
        </p:nvSpPr>
        <p:spPr>
          <a:xfrm>
            <a:off x="6356448" y="3113649"/>
            <a:ext cx="5308209" cy="562708"/>
          </a:xfrm>
          <a:custGeom>
            <a:avLst/>
            <a:gdLst/>
            <a:ahLst/>
            <a:cxnLst/>
            <a:rect l="l" t="t" r="r" b="b"/>
            <a:pathLst>
              <a:path w="5308209" h="562708">
                <a:moveTo>
                  <a:pt x="75026" y="0"/>
                </a:moveTo>
                <a:lnTo>
                  <a:pt x="5233183" y="0"/>
                </a:lnTo>
                <a:cubicBezTo>
                  <a:pt x="5274619" y="0"/>
                  <a:pt x="5308209" y="33590"/>
                  <a:pt x="5308209" y="75026"/>
                </a:cubicBezTo>
                <a:lnTo>
                  <a:pt x="5308209" y="487682"/>
                </a:lnTo>
                <a:cubicBezTo>
                  <a:pt x="5308209" y="529117"/>
                  <a:pt x="5274619" y="562708"/>
                  <a:pt x="5233183" y="562708"/>
                </a:cubicBezTo>
                <a:lnTo>
                  <a:pt x="75026" y="562708"/>
                </a:lnTo>
                <a:cubicBezTo>
                  <a:pt x="33590" y="562708"/>
                  <a:pt x="0" y="529117"/>
                  <a:pt x="0" y="487682"/>
                </a:cubicBezTo>
                <a:lnTo>
                  <a:pt x="0" y="75026"/>
                </a:lnTo>
                <a:cubicBezTo>
                  <a:pt x="0" y="33618"/>
                  <a:pt x="33618" y="0"/>
                  <a:pt x="75026" y="0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</p:spPr>
      </p:sp>
      <p:sp>
        <p:nvSpPr>
          <p:cNvPr id="51" name="Text 49"/>
          <p:cNvSpPr/>
          <p:nvPr>
            <p:custDataLst>
              <p:tags r:id="rId49"/>
            </p:custDataLst>
          </p:nvPr>
        </p:nvSpPr>
        <p:spPr>
          <a:xfrm>
            <a:off x="6431476" y="3188677"/>
            <a:ext cx="5233182" cy="22508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885" b="1" dirty="0">
                <a:solidFill>
                  <a:schemeClr val="accent1">
                    <a:lumMod val="50000"/>
                    <a:hueOff val="9600000"/>
                  </a:schemeClr>
                </a:solidFill>
                <a:highlight>
                  <a:srgbClr val="E5A44E">
                    <a:alpha val="100000"/>
                  </a:srgbClr>
                </a:highlight>
                <a:cs typeface="MiSans" pitchFamily="34" charset="-120"/>
              </a:rPr>
              <a:t>2 </a:t>
            </a:r>
            <a:r>
              <a:rPr lang="en-US" altLang="zh-CN" sz="1180" b="1" dirty="0">
                <a:solidFill>
                  <a:schemeClr val="accent1">
                    <a:lumMod val="50000"/>
                    <a:hueOff val="10800000"/>
                  </a:schemeClr>
                </a:solidFill>
                <a:cs typeface="MiSans" pitchFamily="34" charset="-120"/>
              </a:rPr>
              <a:t>Mold width/height within platen size range</a:t>
            </a:r>
            <a:endParaRPr lang="en-US" altLang="zh-CN" sz="1180" b="1" dirty="0">
              <a:solidFill>
                <a:schemeClr val="accent1">
                  <a:lumMod val="50000"/>
                  <a:hueOff val="10800000"/>
                </a:schemeClr>
              </a:solidFill>
              <a:cs typeface="MiSans" pitchFamily="34" charset="-120"/>
            </a:endParaRPr>
          </a:p>
        </p:txBody>
      </p:sp>
      <p:sp>
        <p:nvSpPr>
          <p:cNvPr id="52" name="Text 50"/>
          <p:cNvSpPr/>
          <p:nvPr>
            <p:custDataLst>
              <p:tags r:id="rId50"/>
            </p:custDataLst>
          </p:nvPr>
        </p:nvSpPr>
        <p:spPr>
          <a:xfrm>
            <a:off x="6431476" y="3451274"/>
            <a:ext cx="5214425" cy="1500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10000"/>
              </a:lnSpc>
            </a:pPr>
            <a:r>
              <a:rPr lang="en-US" altLang="zh-CN" sz="885" dirty="0">
                <a:solidFill>
                  <a:schemeClr val="accent1">
                    <a:lumMod val="50000"/>
                    <a:alpha val="70196"/>
                  </a:schemeClr>
                </a:solidFill>
                <a:cs typeface="MiSans" pitchFamily="34" charset="-120"/>
              </a:rPr>
              <a:t>Must not exceed platen boundary</a:t>
            </a:r>
            <a:endParaRPr lang="en-US" altLang="zh-CN" sz="885" dirty="0">
              <a:solidFill>
                <a:schemeClr val="accent1">
                  <a:lumMod val="50000"/>
                  <a:alpha val="70196"/>
                </a:schemeClr>
              </a:solidFill>
              <a:cs typeface="MiSans" pitchFamily="34" charset="-120"/>
            </a:endParaRPr>
          </a:p>
        </p:txBody>
      </p:sp>
      <p:sp>
        <p:nvSpPr>
          <p:cNvPr id="53" name="Shape 51"/>
          <p:cNvSpPr/>
          <p:nvPr>
            <p:custDataLst>
              <p:tags r:id="rId51"/>
            </p:custDataLst>
          </p:nvPr>
        </p:nvSpPr>
        <p:spPr>
          <a:xfrm>
            <a:off x="6356448" y="3751385"/>
            <a:ext cx="5308209" cy="562708"/>
          </a:xfrm>
          <a:custGeom>
            <a:avLst/>
            <a:gdLst/>
            <a:ahLst/>
            <a:cxnLst/>
            <a:rect l="l" t="t" r="r" b="b"/>
            <a:pathLst>
              <a:path w="5308209" h="562708">
                <a:moveTo>
                  <a:pt x="75026" y="0"/>
                </a:moveTo>
                <a:lnTo>
                  <a:pt x="5233183" y="0"/>
                </a:lnTo>
                <a:cubicBezTo>
                  <a:pt x="5274619" y="0"/>
                  <a:pt x="5308209" y="33590"/>
                  <a:pt x="5308209" y="75026"/>
                </a:cubicBezTo>
                <a:lnTo>
                  <a:pt x="5308209" y="487682"/>
                </a:lnTo>
                <a:cubicBezTo>
                  <a:pt x="5308209" y="529117"/>
                  <a:pt x="5274619" y="562708"/>
                  <a:pt x="5233183" y="562708"/>
                </a:cubicBezTo>
                <a:lnTo>
                  <a:pt x="75026" y="562708"/>
                </a:lnTo>
                <a:cubicBezTo>
                  <a:pt x="33590" y="562708"/>
                  <a:pt x="0" y="529117"/>
                  <a:pt x="0" y="487682"/>
                </a:cubicBezTo>
                <a:lnTo>
                  <a:pt x="0" y="75026"/>
                </a:lnTo>
                <a:cubicBezTo>
                  <a:pt x="0" y="33618"/>
                  <a:pt x="33618" y="0"/>
                  <a:pt x="75026" y="0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</p:spPr>
      </p:sp>
      <p:sp>
        <p:nvSpPr>
          <p:cNvPr id="54" name="Text 52"/>
          <p:cNvSpPr/>
          <p:nvPr>
            <p:custDataLst>
              <p:tags r:id="rId52"/>
            </p:custDataLst>
          </p:nvPr>
        </p:nvSpPr>
        <p:spPr>
          <a:xfrm>
            <a:off x="6431476" y="3826412"/>
            <a:ext cx="5233182" cy="22508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885" b="1" dirty="0">
                <a:solidFill>
                  <a:schemeClr val="accent1">
                    <a:lumMod val="50000"/>
                    <a:hueOff val="9600000"/>
                  </a:schemeClr>
                </a:solidFill>
                <a:highlight>
                  <a:srgbClr val="E5A44E">
                    <a:alpha val="100000"/>
                  </a:srgbClr>
                </a:highlight>
                <a:cs typeface="MiSans" pitchFamily="34" charset="-120"/>
              </a:rPr>
              <a:t>3 </a:t>
            </a:r>
            <a:r>
              <a:rPr lang="en-US" altLang="zh-CN" sz="1180" b="1" dirty="0">
                <a:solidFill>
                  <a:schemeClr val="accent1">
                    <a:lumMod val="50000"/>
                    <a:hueOff val="10800000"/>
                  </a:schemeClr>
                </a:solidFill>
                <a:cs typeface="MiSans" pitchFamily="34" charset="-120"/>
              </a:rPr>
              <a:t>Mold thickness within mold thickness range</a:t>
            </a:r>
            <a:endParaRPr lang="en-US" altLang="zh-CN" sz="1180" b="1" dirty="0">
              <a:solidFill>
                <a:schemeClr val="accent1">
                  <a:lumMod val="50000"/>
                  <a:hueOff val="10800000"/>
                </a:schemeClr>
              </a:solidFill>
              <a:cs typeface="MiSans" pitchFamily="34" charset="-120"/>
            </a:endParaRPr>
          </a:p>
        </p:txBody>
      </p:sp>
      <p:sp>
        <p:nvSpPr>
          <p:cNvPr id="55" name="Text 53"/>
          <p:cNvSpPr/>
          <p:nvPr>
            <p:custDataLst>
              <p:tags r:id="rId53"/>
            </p:custDataLst>
          </p:nvPr>
        </p:nvSpPr>
        <p:spPr>
          <a:xfrm>
            <a:off x="6431476" y="4089009"/>
            <a:ext cx="5214425" cy="1500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10000"/>
              </a:lnSpc>
            </a:pPr>
            <a:r>
              <a:rPr lang="en-US" altLang="zh-CN" sz="885" dirty="0">
                <a:solidFill>
                  <a:schemeClr val="accent1">
                    <a:lumMod val="50000"/>
                    <a:alpha val="70196"/>
                  </a:schemeClr>
                </a:solidFill>
                <a:cs typeface="MiSans" pitchFamily="34" charset="-120"/>
              </a:rPr>
              <a:t>Min mold thickness ≤ Actual ≤ Max mold thickness</a:t>
            </a:r>
            <a:endParaRPr lang="en-US" altLang="zh-CN" sz="885" dirty="0">
              <a:solidFill>
                <a:schemeClr val="accent1">
                  <a:lumMod val="50000"/>
                  <a:alpha val="70196"/>
                </a:schemeClr>
              </a:solidFill>
              <a:cs typeface="MiSans" pitchFamily="34" charset="-120"/>
            </a:endParaRPr>
          </a:p>
        </p:txBody>
      </p:sp>
      <p:sp>
        <p:nvSpPr>
          <p:cNvPr id="56" name="Shape 54"/>
          <p:cNvSpPr/>
          <p:nvPr>
            <p:custDataLst>
              <p:tags r:id="rId54"/>
            </p:custDataLst>
          </p:nvPr>
        </p:nvSpPr>
        <p:spPr>
          <a:xfrm>
            <a:off x="6356448" y="4389120"/>
            <a:ext cx="5308209" cy="562708"/>
          </a:xfrm>
          <a:custGeom>
            <a:avLst/>
            <a:gdLst/>
            <a:ahLst/>
            <a:cxnLst/>
            <a:rect l="l" t="t" r="r" b="b"/>
            <a:pathLst>
              <a:path w="5308209" h="562708">
                <a:moveTo>
                  <a:pt x="75026" y="0"/>
                </a:moveTo>
                <a:lnTo>
                  <a:pt x="5233183" y="0"/>
                </a:lnTo>
                <a:cubicBezTo>
                  <a:pt x="5274619" y="0"/>
                  <a:pt x="5308209" y="33590"/>
                  <a:pt x="5308209" y="75026"/>
                </a:cubicBezTo>
                <a:lnTo>
                  <a:pt x="5308209" y="487682"/>
                </a:lnTo>
                <a:cubicBezTo>
                  <a:pt x="5308209" y="529117"/>
                  <a:pt x="5274619" y="562708"/>
                  <a:pt x="5233183" y="562708"/>
                </a:cubicBezTo>
                <a:lnTo>
                  <a:pt x="75026" y="562708"/>
                </a:lnTo>
                <a:cubicBezTo>
                  <a:pt x="33590" y="562708"/>
                  <a:pt x="0" y="529117"/>
                  <a:pt x="0" y="487682"/>
                </a:cubicBezTo>
                <a:lnTo>
                  <a:pt x="0" y="75026"/>
                </a:lnTo>
                <a:cubicBezTo>
                  <a:pt x="0" y="33618"/>
                  <a:pt x="33618" y="0"/>
                  <a:pt x="75026" y="0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</p:spPr>
      </p:sp>
      <p:sp>
        <p:nvSpPr>
          <p:cNvPr id="57" name="Text 55"/>
          <p:cNvSpPr/>
          <p:nvPr>
            <p:custDataLst>
              <p:tags r:id="rId55"/>
            </p:custDataLst>
          </p:nvPr>
        </p:nvSpPr>
        <p:spPr>
          <a:xfrm>
            <a:off x="6431476" y="4464148"/>
            <a:ext cx="5233182" cy="22508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885" b="1" dirty="0">
                <a:solidFill>
                  <a:schemeClr val="accent1">
                    <a:lumMod val="50000"/>
                    <a:hueOff val="9600000"/>
                  </a:schemeClr>
                </a:solidFill>
                <a:highlight>
                  <a:srgbClr val="E5A44E">
                    <a:alpha val="100000"/>
                  </a:srgbClr>
                </a:highlight>
                <a:cs typeface="MiSans" pitchFamily="34" charset="-120"/>
              </a:rPr>
              <a:t>4 </a:t>
            </a:r>
            <a:r>
              <a:rPr lang="en-US" altLang="zh-CN" sz="1180" b="1" dirty="0">
                <a:solidFill>
                  <a:schemeClr val="accent1">
                    <a:lumMod val="50000"/>
                    <a:hueOff val="10800000"/>
                  </a:schemeClr>
                </a:solidFill>
                <a:cs typeface="MiSans" pitchFamily="34" charset="-120"/>
              </a:rPr>
              <a:t>Meets minimum mold size requirement</a:t>
            </a:r>
            <a:endParaRPr lang="en-US" altLang="zh-CN" sz="1180" b="1" dirty="0">
              <a:solidFill>
                <a:schemeClr val="accent1">
                  <a:lumMod val="50000"/>
                  <a:hueOff val="10800000"/>
                </a:schemeClr>
              </a:solidFill>
              <a:cs typeface="MiSans" pitchFamily="34" charset="-120"/>
            </a:endParaRPr>
          </a:p>
        </p:txBody>
      </p:sp>
      <p:sp>
        <p:nvSpPr>
          <p:cNvPr id="58" name="Text 56"/>
          <p:cNvSpPr/>
          <p:nvPr>
            <p:custDataLst>
              <p:tags r:id="rId56"/>
            </p:custDataLst>
          </p:nvPr>
        </p:nvSpPr>
        <p:spPr>
          <a:xfrm>
            <a:off x="6431476" y="4726745"/>
            <a:ext cx="5214425" cy="1500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10000"/>
              </a:lnSpc>
            </a:pPr>
            <a:r>
              <a:rPr lang="en-US" altLang="zh-CN" sz="885" dirty="0">
                <a:solidFill>
                  <a:schemeClr val="accent1">
                    <a:lumMod val="50000"/>
                    <a:alpha val="70196"/>
                  </a:schemeClr>
                </a:solidFill>
                <a:cs typeface="MiSans" pitchFamily="34" charset="-120"/>
              </a:rPr>
              <a:t>Avoid mold being too small</a:t>
            </a:r>
            <a:endParaRPr lang="en-US" altLang="zh-CN" sz="885" dirty="0">
              <a:solidFill>
                <a:schemeClr val="accent1">
                  <a:lumMod val="50000"/>
                  <a:alpha val="70196"/>
                </a:schemeClr>
              </a:solidFill>
              <a:cs typeface="MiSans" pitchFamily="34" charset="-120"/>
            </a:endParaRPr>
          </a:p>
        </p:txBody>
      </p:sp>
      <p:sp>
        <p:nvSpPr>
          <p:cNvPr id="59" name="Shape 57"/>
          <p:cNvSpPr/>
          <p:nvPr>
            <p:custDataLst>
              <p:tags r:id="rId57"/>
            </p:custDataLst>
          </p:nvPr>
        </p:nvSpPr>
        <p:spPr>
          <a:xfrm>
            <a:off x="378265" y="5567682"/>
            <a:ext cx="3710745" cy="906585"/>
          </a:xfrm>
          <a:custGeom>
            <a:avLst/>
            <a:gdLst/>
            <a:ahLst/>
            <a:cxnLst/>
            <a:rect l="l" t="t" r="r" b="b"/>
            <a:pathLst>
              <a:path w="3710745" h="906585">
                <a:moveTo>
                  <a:pt x="75029" y="0"/>
                </a:moveTo>
                <a:lnTo>
                  <a:pt x="3635716" y="0"/>
                </a:lnTo>
                <a:cubicBezTo>
                  <a:pt x="3677153" y="0"/>
                  <a:pt x="3710745" y="33592"/>
                  <a:pt x="3710745" y="75029"/>
                </a:cubicBezTo>
                <a:lnTo>
                  <a:pt x="3710745" y="831556"/>
                </a:lnTo>
                <a:cubicBezTo>
                  <a:pt x="3710745" y="872993"/>
                  <a:pt x="3677153" y="906585"/>
                  <a:pt x="3635716" y="906585"/>
                </a:cubicBezTo>
                <a:lnTo>
                  <a:pt x="75029" y="906585"/>
                </a:lnTo>
                <a:cubicBezTo>
                  <a:pt x="33619" y="906585"/>
                  <a:pt x="0" y="872965"/>
                  <a:pt x="0" y="831556"/>
                </a:cubicBezTo>
                <a:lnTo>
                  <a:pt x="0" y="75029"/>
                </a:lnTo>
                <a:cubicBezTo>
                  <a:pt x="0" y="33619"/>
                  <a:pt x="33619" y="0"/>
                  <a:pt x="75029" y="0"/>
                </a:cubicBezTo>
                <a:close/>
              </a:path>
            </a:pathLst>
          </a:custGeom>
          <a:solidFill>
            <a:schemeClr val="accent1">
              <a:alpha val="10196"/>
            </a:schemeClr>
          </a:solidFill>
          <a:ln w="8467">
            <a:solidFill>
              <a:schemeClr val="accent1">
                <a:alpha val="30196"/>
              </a:schemeClr>
            </a:solidFill>
            <a:prstDash val="solid"/>
          </a:ln>
        </p:spPr>
      </p:sp>
      <p:sp>
        <p:nvSpPr>
          <p:cNvPr id="60" name="Shape 58"/>
          <p:cNvSpPr/>
          <p:nvPr>
            <p:custDataLst>
              <p:tags r:id="rId58"/>
            </p:custDataLst>
          </p:nvPr>
        </p:nvSpPr>
        <p:spPr>
          <a:xfrm>
            <a:off x="2114062" y="5683348"/>
            <a:ext cx="234462" cy="187569"/>
          </a:xfrm>
          <a:custGeom>
            <a:avLst/>
            <a:gdLst/>
            <a:ahLst/>
            <a:cxnLst/>
            <a:rect l="l" t="t" r="r" b="b"/>
            <a:pathLst>
              <a:path w="234462" h="187569">
                <a:moveTo>
                  <a:pt x="140677" y="11723"/>
                </a:moveTo>
                <a:lnTo>
                  <a:pt x="187569" y="11723"/>
                </a:lnTo>
                <a:cubicBezTo>
                  <a:pt x="194054" y="11723"/>
                  <a:pt x="199292" y="16962"/>
                  <a:pt x="199292" y="23446"/>
                </a:cubicBezTo>
                <a:cubicBezTo>
                  <a:pt x="199292" y="29930"/>
                  <a:pt x="194054" y="35169"/>
                  <a:pt x="187569" y="35169"/>
                </a:cubicBezTo>
                <a:lnTo>
                  <a:pt x="145952" y="35169"/>
                </a:lnTo>
                <a:cubicBezTo>
                  <a:pt x="144047" y="44621"/>
                  <a:pt x="137563" y="52424"/>
                  <a:pt x="128954" y="56161"/>
                </a:cubicBezTo>
                <a:lnTo>
                  <a:pt x="128954" y="164123"/>
                </a:lnTo>
                <a:lnTo>
                  <a:pt x="187569" y="164123"/>
                </a:lnTo>
                <a:cubicBezTo>
                  <a:pt x="194054" y="164123"/>
                  <a:pt x="199292" y="169362"/>
                  <a:pt x="199292" y="175846"/>
                </a:cubicBezTo>
                <a:cubicBezTo>
                  <a:pt x="199292" y="182330"/>
                  <a:pt x="194054" y="187569"/>
                  <a:pt x="187569" y="187569"/>
                </a:cubicBezTo>
                <a:lnTo>
                  <a:pt x="46892" y="187569"/>
                </a:lnTo>
                <a:cubicBezTo>
                  <a:pt x="40408" y="187569"/>
                  <a:pt x="35169" y="182330"/>
                  <a:pt x="35169" y="175846"/>
                </a:cubicBezTo>
                <a:cubicBezTo>
                  <a:pt x="35169" y="169362"/>
                  <a:pt x="40408" y="164123"/>
                  <a:pt x="46892" y="164123"/>
                </a:cubicBezTo>
                <a:lnTo>
                  <a:pt x="105508" y="164123"/>
                </a:lnTo>
                <a:lnTo>
                  <a:pt x="105508" y="56161"/>
                </a:lnTo>
                <a:cubicBezTo>
                  <a:pt x="96899" y="52388"/>
                  <a:pt x="90414" y="44584"/>
                  <a:pt x="88509" y="35169"/>
                </a:cubicBezTo>
                <a:lnTo>
                  <a:pt x="46892" y="35169"/>
                </a:lnTo>
                <a:cubicBezTo>
                  <a:pt x="40408" y="35169"/>
                  <a:pt x="35169" y="29930"/>
                  <a:pt x="35169" y="23446"/>
                </a:cubicBezTo>
                <a:cubicBezTo>
                  <a:pt x="35169" y="16962"/>
                  <a:pt x="40408" y="11723"/>
                  <a:pt x="46892" y="11723"/>
                </a:cubicBezTo>
                <a:lnTo>
                  <a:pt x="93785" y="11723"/>
                </a:lnTo>
                <a:cubicBezTo>
                  <a:pt x="99133" y="4616"/>
                  <a:pt x="107633" y="0"/>
                  <a:pt x="117231" y="0"/>
                </a:cubicBezTo>
                <a:cubicBezTo>
                  <a:pt x="126829" y="0"/>
                  <a:pt x="135328" y="4616"/>
                  <a:pt x="140677" y="11723"/>
                </a:cubicBezTo>
                <a:close/>
                <a:moveTo>
                  <a:pt x="161046" y="117231"/>
                </a:moveTo>
                <a:lnTo>
                  <a:pt x="214093" y="117231"/>
                </a:lnTo>
                <a:lnTo>
                  <a:pt x="187569" y="71731"/>
                </a:lnTo>
                <a:lnTo>
                  <a:pt x="161046" y="117231"/>
                </a:lnTo>
                <a:close/>
                <a:moveTo>
                  <a:pt x="187569" y="152400"/>
                </a:moveTo>
                <a:cubicBezTo>
                  <a:pt x="164526" y="152400"/>
                  <a:pt x="145366" y="139944"/>
                  <a:pt x="141410" y="123495"/>
                </a:cubicBezTo>
                <a:cubicBezTo>
                  <a:pt x="140457" y="119465"/>
                  <a:pt x="141776" y="115326"/>
                  <a:pt x="143864" y="111736"/>
                </a:cubicBezTo>
                <a:lnTo>
                  <a:pt x="178740" y="51948"/>
                </a:lnTo>
                <a:cubicBezTo>
                  <a:pt x="180572" y="48797"/>
                  <a:pt x="183942" y="46892"/>
                  <a:pt x="187569" y="46892"/>
                </a:cubicBezTo>
                <a:cubicBezTo>
                  <a:pt x="191196" y="46892"/>
                  <a:pt x="194566" y="48834"/>
                  <a:pt x="196398" y="51948"/>
                </a:cubicBezTo>
                <a:lnTo>
                  <a:pt x="231274" y="111736"/>
                </a:lnTo>
                <a:cubicBezTo>
                  <a:pt x="233363" y="115326"/>
                  <a:pt x="234681" y="119465"/>
                  <a:pt x="233729" y="123495"/>
                </a:cubicBezTo>
                <a:cubicBezTo>
                  <a:pt x="229772" y="139908"/>
                  <a:pt x="210612" y="152400"/>
                  <a:pt x="187569" y="152400"/>
                </a:cubicBezTo>
                <a:close/>
                <a:moveTo>
                  <a:pt x="46453" y="71731"/>
                </a:moveTo>
                <a:lnTo>
                  <a:pt x="19929" y="117231"/>
                </a:lnTo>
                <a:lnTo>
                  <a:pt x="73013" y="117231"/>
                </a:lnTo>
                <a:lnTo>
                  <a:pt x="46453" y="71731"/>
                </a:lnTo>
                <a:close/>
                <a:moveTo>
                  <a:pt x="330" y="123495"/>
                </a:moveTo>
                <a:cubicBezTo>
                  <a:pt x="-623" y="119465"/>
                  <a:pt x="696" y="115326"/>
                  <a:pt x="2784" y="111736"/>
                </a:cubicBezTo>
                <a:lnTo>
                  <a:pt x="37660" y="51948"/>
                </a:lnTo>
                <a:cubicBezTo>
                  <a:pt x="39492" y="48797"/>
                  <a:pt x="42863" y="46892"/>
                  <a:pt x="46489" y="46892"/>
                </a:cubicBezTo>
                <a:cubicBezTo>
                  <a:pt x="50116" y="46892"/>
                  <a:pt x="53487" y="48834"/>
                  <a:pt x="55318" y="51948"/>
                </a:cubicBezTo>
                <a:lnTo>
                  <a:pt x="90194" y="111736"/>
                </a:lnTo>
                <a:cubicBezTo>
                  <a:pt x="92283" y="115326"/>
                  <a:pt x="93601" y="119465"/>
                  <a:pt x="92649" y="123495"/>
                </a:cubicBezTo>
                <a:cubicBezTo>
                  <a:pt x="88692" y="139908"/>
                  <a:pt x="69533" y="152400"/>
                  <a:pt x="46489" y="152400"/>
                </a:cubicBezTo>
                <a:cubicBezTo>
                  <a:pt x="23446" y="152400"/>
                  <a:pt x="4286" y="139944"/>
                  <a:pt x="330" y="123495"/>
                </a:cubicBezTo>
                <a:close/>
              </a:path>
            </a:pathLst>
          </a:custGeom>
          <a:solidFill>
            <a:schemeClr val="accent2"/>
          </a:solidFill>
        </p:spPr>
      </p:sp>
      <p:sp>
        <p:nvSpPr>
          <p:cNvPr id="61" name="Text 59"/>
          <p:cNvSpPr/>
          <p:nvPr>
            <p:custDataLst>
              <p:tags r:id="rId59"/>
            </p:custDataLst>
          </p:nvPr>
        </p:nvSpPr>
        <p:spPr>
          <a:xfrm>
            <a:off x="456418" y="5945945"/>
            <a:ext cx="3554437" cy="22508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altLang="zh-CN" sz="118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" pitchFamily="34" charset="-120"/>
              </a:rPr>
              <a:t>Matching Principles</a:t>
            </a:r>
            <a:endParaRPr lang="en-US" altLang="zh-CN" sz="1180" b="1" dirty="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MiSans" pitchFamily="34" charset="-120"/>
            </a:endParaRPr>
          </a:p>
        </p:txBody>
      </p:sp>
      <p:sp>
        <p:nvSpPr>
          <p:cNvPr id="62" name="Text 60"/>
          <p:cNvSpPr/>
          <p:nvPr>
            <p:custDataLst>
              <p:tags r:id="rId60"/>
            </p:custDataLst>
          </p:nvPr>
        </p:nvSpPr>
        <p:spPr>
          <a:xfrm>
            <a:off x="465797" y="6208542"/>
            <a:ext cx="3535680" cy="1500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885" dirty="0">
                <a:solidFill>
                  <a:schemeClr val="accent1">
                    <a:lumMod val="50000"/>
                    <a:alpha val="70196"/>
                  </a:schemeClr>
                </a:solidFill>
                <a:cs typeface="MiSans" pitchFamily="34" charset="-120"/>
              </a:rPr>
              <a:t>Machine–product matching</a:t>
            </a:r>
            <a:endParaRPr lang="en-US" altLang="zh-CN" sz="885" dirty="0">
              <a:solidFill>
                <a:schemeClr val="accent1">
                  <a:lumMod val="50000"/>
                  <a:alpha val="70196"/>
                </a:schemeClr>
              </a:solidFill>
              <a:cs typeface="MiSans" pitchFamily="34" charset="-120"/>
            </a:endParaRPr>
          </a:p>
        </p:txBody>
      </p:sp>
      <p:sp>
        <p:nvSpPr>
          <p:cNvPr id="63" name="Shape 61"/>
          <p:cNvSpPr/>
          <p:nvPr>
            <p:custDataLst>
              <p:tags r:id="rId61"/>
            </p:custDataLst>
          </p:nvPr>
        </p:nvSpPr>
        <p:spPr>
          <a:xfrm>
            <a:off x="4240725" y="5567682"/>
            <a:ext cx="3710745" cy="906585"/>
          </a:xfrm>
          <a:custGeom>
            <a:avLst/>
            <a:gdLst/>
            <a:ahLst/>
            <a:cxnLst/>
            <a:rect l="l" t="t" r="r" b="b"/>
            <a:pathLst>
              <a:path w="3710745" h="906585">
                <a:moveTo>
                  <a:pt x="75029" y="0"/>
                </a:moveTo>
                <a:lnTo>
                  <a:pt x="3635716" y="0"/>
                </a:lnTo>
                <a:cubicBezTo>
                  <a:pt x="3677153" y="0"/>
                  <a:pt x="3710745" y="33592"/>
                  <a:pt x="3710745" y="75029"/>
                </a:cubicBezTo>
                <a:lnTo>
                  <a:pt x="3710745" y="831556"/>
                </a:lnTo>
                <a:cubicBezTo>
                  <a:pt x="3710745" y="872993"/>
                  <a:pt x="3677153" y="906585"/>
                  <a:pt x="3635716" y="906585"/>
                </a:cubicBezTo>
                <a:lnTo>
                  <a:pt x="75029" y="906585"/>
                </a:lnTo>
                <a:cubicBezTo>
                  <a:pt x="33619" y="906585"/>
                  <a:pt x="0" y="872965"/>
                  <a:pt x="0" y="831556"/>
                </a:cubicBezTo>
                <a:lnTo>
                  <a:pt x="0" y="75029"/>
                </a:lnTo>
                <a:cubicBezTo>
                  <a:pt x="0" y="33619"/>
                  <a:pt x="33619" y="0"/>
                  <a:pt x="75029" y="0"/>
                </a:cubicBezTo>
                <a:close/>
              </a:path>
            </a:pathLst>
          </a:custGeom>
          <a:solidFill>
            <a:schemeClr val="accent1">
              <a:alpha val="10196"/>
            </a:schemeClr>
          </a:solidFill>
          <a:ln w="8467">
            <a:solidFill>
              <a:schemeClr val="accent1">
                <a:alpha val="30196"/>
              </a:schemeClr>
            </a:solidFill>
            <a:prstDash val="solid"/>
          </a:ln>
        </p:spPr>
      </p:sp>
      <p:sp>
        <p:nvSpPr>
          <p:cNvPr id="64" name="Shape 62"/>
          <p:cNvSpPr/>
          <p:nvPr>
            <p:custDataLst>
              <p:tags r:id="rId62"/>
            </p:custDataLst>
          </p:nvPr>
        </p:nvSpPr>
        <p:spPr>
          <a:xfrm>
            <a:off x="6011790" y="5683348"/>
            <a:ext cx="164123" cy="187569"/>
          </a:xfrm>
          <a:custGeom>
            <a:avLst/>
            <a:gdLst/>
            <a:ahLst/>
            <a:cxnLst/>
            <a:rect l="l" t="t" r="r" b="b"/>
            <a:pathLst>
              <a:path w="164123" h="187569">
                <a:moveTo>
                  <a:pt x="366" y="161815"/>
                </a:moveTo>
                <a:cubicBezTo>
                  <a:pt x="2015" y="169801"/>
                  <a:pt x="9085" y="175846"/>
                  <a:pt x="17585" y="175846"/>
                </a:cubicBezTo>
                <a:lnTo>
                  <a:pt x="146538" y="175846"/>
                </a:lnTo>
                <a:cubicBezTo>
                  <a:pt x="156247" y="175846"/>
                  <a:pt x="164123" y="167970"/>
                  <a:pt x="164123" y="158262"/>
                </a:cubicBezTo>
                <a:lnTo>
                  <a:pt x="164123" y="123092"/>
                </a:lnTo>
                <a:cubicBezTo>
                  <a:pt x="164123" y="113384"/>
                  <a:pt x="156247" y="105508"/>
                  <a:pt x="146538" y="105508"/>
                </a:cubicBezTo>
                <a:lnTo>
                  <a:pt x="128954" y="105508"/>
                </a:lnTo>
                <a:lnTo>
                  <a:pt x="128954" y="131885"/>
                </a:lnTo>
                <a:cubicBezTo>
                  <a:pt x="128954" y="136757"/>
                  <a:pt x="125034" y="140677"/>
                  <a:pt x="120162" y="140677"/>
                </a:cubicBezTo>
                <a:cubicBezTo>
                  <a:pt x="115289" y="140677"/>
                  <a:pt x="111369" y="136757"/>
                  <a:pt x="111369" y="131885"/>
                </a:cubicBezTo>
                <a:lnTo>
                  <a:pt x="111369" y="105508"/>
                </a:lnTo>
                <a:lnTo>
                  <a:pt x="87923" y="105508"/>
                </a:lnTo>
                <a:lnTo>
                  <a:pt x="87923" y="131885"/>
                </a:lnTo>
                <a:cubicBezTo>
                  <a:pt x="87923" y="136757"/>
                  <a:pt x="84003" y="140677"/>
                  <a:pt x="79131" y="140677"/>
                </a:cubicBezTo>
                <a:cubicBezTo>
                  <a:pt x="74258" y="140677"/>
                  <a:pt x="70338" y="136757"/>
                  <a:pt x="70338" y="131885"/>
                </a:cubicBezTo>
                <a:lnTo>
                  <a:pt x="70338" y="105508"/>
                </a:lnTo>
                <a:lnTo>
                  <a:pt x="43962" y="105508"/>
                </a:lnTo>
                <a:cubicBezTo>
                  <a:pt x="39089" y="105508"/>
                  <a:pt x="35169" y="101588"/>
                  <a:pt x="35169" y="96715"/>
                </a:cubicBezTo>
                <a:cubicBezTo>
                  <a:pt x="35169" y="91843"/>
                  <a:pt x="39089" y="87923"/>
                  <a:pt x="43962" y="87923"/>
                </a:cubicBezTo>
                <a:lnTo>
                  <a:pt x="70338" y="87923"/>
                </a:lnTo>
                <a:lnTo>
                  <a:pt x="70338" y="64477"/>
                </a:lnTo>
                <a:lnTo>
                  <a:pt x="43962" y="64477"/>
                </a:lnTo>
                <a:cubicBezTo>
                  <a:pt x="39089" y="64477"/>
                  <a:pt x="35169" y="60557"/>
                  <a:pt x="35169" y="55685"/>
                </a:cubicBezTo>
                <a:cubicBezTo>
                  <a:pt x="35169" y="50812"/>
                  <a:pt x="39089" y="46892"/>
                  <a:pt x="43962" y="46892"/>
                </a:cubicBezTo>
                <a:lnTo>
                  <a:pt x="70338" y="46892"/>
                </a:lnTo>
                <a:lnTo>
                  <a:pt x="70338" y="29308"/>
                </a:lnTo>
                <a:cubicBezTo>
                  <a:pt x="70338" y="19600"/>
                  <a:pt x="62462" y="11723"/>
                  <a:pt x="52754" y="11723"/>
                </a:cubicBezTo>
                <a:lnTo>
                  <a:pt x="17585" y="11723"/>
                </a:lnTo>
                <a:cubicBezTo>
                  <a:pt x="7876" y="11723"/>
                  <a:pt x="0" y="19600"/>
                  <a:pt x="0" y="29308"/>
                </a:cubicBezTo>
                <a:lnTo>
                  <a:pt x="0" y="158262"/>
                </a:lnTo>
                <a:cubicBezTo>
                  <a:pt x="0" y="159470"/>
                  <a:pt x="110" y="160679"/>
                  <a:pt x="366" y="161815"/>
                </a:cubicBezTo>
                <a:close/>
              </a:path>
            </a:pathLst>
          </a:custGeom>
          <a:solidFill>
            <a:schemeClr val="accent2"/>
          </a:solidFill>
        </p:spPr>
      </p:sp>
      <p:sp>
        <p:nvSpPr>
          <p:cNvPr id="65" name="Text 63"/>
          <p:cNvSpPr/>
          <p:nvPr>
            <p:custDataLst>
              <p:tags r:id="rId63"/>
            </p:custDataLst>
          </p:nvPr>
        </p:nvSpPr>
        <p:spPr>
          <a:xfrm>
            <a:off x="4318879" y="5945945"/>
            <a:ext cx="3554437" cy="22508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altLang="zh-CN" sz="118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" pitchFamily="34" charset="-120"/>
              </a:rPr>
              <a:t>Dimension verification</a:t>
            </a:r>
            <a:endParaRPr lang="en-US" altLang="zh-CN" sz="1180" b="1" dirty="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MiSans" pitchFamily="34" charset="-120"/>
            </a:endParaRPr>
          </a:p>
        </p:txBody>
      </p:sp>
      <p:sp>
        <p:nvSpPr>
          <p:cNvPr id="66" name="Text 64"/>
          <p:cNvSpPr/>
          <p:nvPr>
            <p:custDataLst>
              <p:tags r:id="rId64"/>
            </p:custDataLst>
          </p:nvPr>
        </p:nvSpPr>
        <p:spPr>
          <a:xfrm>
            <a:off x="4328258" y="6208542"/>
            <a:ext cx="3535680" cy="1500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885" dirty="0">
                <a:solidFill>
                  <a:schemeClr val="accent1">
                    <a:lumMod val="50000"/>
                    <a:alpha val="70196"/>
                  </a:schemeClr>
                </a:solidFill>
                <a:cs typeface="MiSans" pitchFamily="34" charset="-120"/>
              </a:rPr>
              <a:t>Ensure mold can be properly installed</a:t>
            </a:r>
            <a:endParaRPr lang="en-US" altLang="zh-CN" sz="885" dirty="0">
              <a:solidFill>
                <a:schemeClr val="accent1">
                  <a:lumMod val="50000"/>
                  <a:alpha val="70196"/>
                </a:schemeClr>
              </a:solidFill>
              <a:cs typeface="MiSans" pitchFamily="34" charset="-120"/>
            </a:endParaRPr>
          </a:p>
        </p:txBody>
      </p:sp>
      <p:sp>
        <p:nvSpPr>
          <p:cNvPr id="67" name="Shape 65"/>
          <p:cNvSpPr/>
          <p:nvPr>
            <p:custDataLst>
              <p:tags r:id="rId65"/>
            </p:custDataLst>
          </p:nvPr>
        </p:nvSpPr>
        <p:spPr>
          <a:xfrm>
            <a:off x="8103284" y="5567682"/>
            <a:ext cx="3710745" cy="906585"/>
          </a:xfrm>
          <a:custGeom>
            <a:avLst/>
            <a:gdLst/>
            <a:ahLst/>
            <a:cxnLst/>
            <a:rect l="l" t="t" r="r" b="b"/>
            <a:pathLst>
              <a:path w="3710745" h="906585">
                <a:moveTo>
                  <a:pt x="75029" y="0"/>
                </a:moveTo>
                <a:lnTo>
                  <a:pt x="3635716" y="0"/>
                </a:lnTo>
                <a:cubicBezTo>
                  <a:pt x="3677153" y="0"/>
                  <a:pt x="3710745" y="33592"/>
                  <a:pt x="3710745" y="75029"/>
                </a:cubicBezTo>
                <a:lnTo>
                  <a:pt x="3710745" y="831556"/>
                </a:lnTo>
                <a:cubicBezTo>
                  <a:pt x="3710745" y="872993"/>
                  <a:pt x="3677153" y="906585"/>
                  <a:pt x="3635716" y="906585"/>
                </a:cubicBezTo>
                <a:lnTo>
                  <a:pt x="75029" y="906585"/>
                </a:lnTo>
                <a:cubicBezTo>
                  <a:pt x="33619" y="906585"/>
                  <a:pt x="0" y="872965"/>
                  <a:pt x="0" y="831556"/>
                </a:cubicBezTo>
                <a:lnTo>
                  <a:pt x="0" y="75029"/>
                </a:lnTo>
                <a:cubicBezTo>
                  <a:pt x="0" y="33619"/>
                  <a:pt x="33619" y="0"/>
                  <a:pt x="75029" y="0"/>
                </a:cubicBezTo>
                <a:close/>
              </a:path>
            </a:pathLst>
          </a:custGeom>
          <a:solidFill>
            <a:schemeClr val="accent1">
              <a:alpha val="10196"/>
            </a:schemeClr>
          </a:solidFill>
          <a:ln w="8467">
            <a:solidFill>
              <a:schemeClr val="accent1">
                <a:alpha val="30196"/>
              </a:schemeClr>
            </a:solidFill>
            <a:prstDash val="solid"/>
          </a:ln>
        </p:spPr>
      </p:sp>
      <p:sp>
        <p:nvSpPr>
          <p:cNvPr id="68" name="Shape 66"/>
          <p:cNvSpPr/>
          <p:nvPr>
            <p:custDataLst>
              <p:tags r:id="rId66"/>
            </p:custDataLst>
          </p:nvPr>
        </p:nvSpPr>
        <p:spPr>
          <a:xfrm>
            <a:off x="9886071" y="5683348"/>
            <a:ext cx="140677" cy="187569"/>
          </a:xfrm>
          <a:custGeom>
            <a:avLst/>
            <a:gdLst/>
            <a:ahLst/>
            <a:cxnLst/>
            <a:rect l="l" t="t" r="r" b="b"/>
            <a:pathLst>
              <a:path w="140677" h="187569">
                <a:moveTo>
                  <a:pt x="91550" y="24472"/>
                </a:moveTo>
                <a:cubicBezTo>
                  <a:pt x="95360" y="19233"/>
                  <a:pt x="94188" y="11906"/>
                  <a:pt x="88949" y="8096"/>
                </a:cubicBezTo>
                <a:cubicBezTo>
                  <a:pt x="83710" y="4286"/>
                  <a:pt x="76383" y="5459"/>
                  <a:pt x="72573" y="10697"/>
                </a:cubicBezTo>
                <a:lnTo>
                  <a:pt x="33740" y="64074"/>
                </a:lnTo>
                <a:lnTo>
                  <a:pt x="20003" y="50336"/>
                </a:lnTo>
                <a:cubicBezTo>
                  <a:pt x="15423" y="45757"/>
                  <a:pt x="7986" y="45757"/>
                  <a:pt x="3407" y="50336"/>
                </a:cubicBezTo>
                <a:cubicBezTo>
                  <a:pt x="-1172" y="54915"/>
                  <a:pt x="-1172" y="62352"/>
                  <a:pt x="3407" y="66931"/>
                </a:cubicBezTo>
                <a:lnTo>
                  <a:pt x="26853" y="90378"/>
                </a:lnTo>
                <a:cubicBezTo>
                  <a:pt x="29271" y="92795"/>
                  <a:pt x="32641" y="94041"/>
                  <a:pt x="36048" y="93785"/>
                </a:cubicBezTo>
                <a:cubicBezTo>
                  <a:pt x="39455" y="93528"/>
                  <a:pt x="42606" y="91770"/>
                  <a:pt x="44621" y="88985"/>
                </a:cubicBezTo>
                <a:lnTo>
                  <a:pt x="91513" y="24509"/>
                </a:lnTo>
                <a:close/>
                <a:moveTo>
                  <a:pt x="138442" y="74295"/>
                </a:moveTo>
                <a:cubicBezTo>
                  <a:pt x="142252" y="69056"/>
                  <a:pt x="141080" y="61729"/>
                  <a:pt x="135841" y="57919"/>
                </a:cubicBezTo>
                <a:cubicBezTo>
                  <a:pt x="130602" y="54109"/>
                  <a:pt x="123275" y="55282"/>
                  <a:pt x="119465" y="60520"/>
                </a:cubicBezTo>
                <a:lnTo>
                  <a:pt x="57187" y="146135"/>
                </a:lnTo>
                <a:lnTo>
                  <a:pt x="31726" y="120674"/>
                </a:lnTo>
                <a:cubicBezTo>
                  <a:pt x="27146" y="116095"/>
                  <a:pt x="19709" y="116095"/>
                  <a:pt x="15130" y="120674"/>
                </a:cubicBezTo>
                <a:cubicBezTo>
                  <a:pt x="10551" y="125254"/>
                  <a:pt x="10551" y="132691"/>
                  <a:pt x="15130" y="137270"/>
                </a:cubicBezTo>
                <a:lnTo>
                  <a:pt x="50299" y="172439"/>
                </a:lnTo>
                <a:cubicBezTo>
                  <a:pt x="52717" y="174857"/>
                  <a:pt x="56088" y="176103"/>
                  <a:pt x="59495" y="175846"/>
                </a:cubicBezTo>
                <a:cubicBezTo>
                  <a:pt x="62902" y="175590"/>
                  <a:pt x="66052" y="173831"/>
                  <a:pt x="68067" y="171047"/>
                </a:cubicBezTo>
                <a:lnTo>
                  <a:pt x="138406" y="74332"/>
                </a:lnTo>
                <a:close/>
              </a:path>
            </a:pathLst>
          </a:custGeom>
          <a:solidFill>
            <a:schemeClr val="accent2"/>
          </a:solidFill>
        </p:spPr>
      </p:sp>
      <p:sp>
        <p:nvSpPr>
          <p:cNvPr id="69" name="Text 67"/>
          <p:cNvSpPr/>
          <p:nvPr>
            <p:custDataLst>
              <p:tags r:id="rId67"/>
            </p:custDataLst>
          </p:nvPr>
        </p:nvSpPr>
        <p:spPr>
          <a:xfrm>
            <a:off x="8181438" y="5945945"/>
            <a:ext cx="3554437" cy="22508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altLang="zh-CN" sz="118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" pitchFamily="34" charset="-120"/>
              </a:rPr>
              <a:t>Four-point confirmation</a:t>
            </a:r>
            <a:endParaRPr lang="en-US" altLang="zh-CN" sz="1180" b="1" dirty="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MiSans" pitchFamily="34" charset="-120"/>
            </a:endParaRPr>
          </a:p>
        </p:txBody>
      </p:sp>
      <p:sp>
        <p:nvSpPr>
          <p:cNvPr id="70" name="Text 68"/>
          <p:cNvSpPr/>
          <p:nvPr>
            <p:custDataLst>
              <p:tags r:id="rId68"/>
            </p:custDataLst>
          </p:nvPr>
        </p:nvSpPr>
        <p:spPr>
          <a:xfrm>
            <a:off x="8190817" y="6208542"/>
            <a:ext cx="3535680" cy="1500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885" dirty="0">
                <a:solidFill>
                  <a:schemeClr val="tx1">
                    <a:alpha val="70196"/>
                  </a:schemeClr>
                </a:solidFill>
                <a:cs typeface="MiSans" pitchFamily="34" charset="-120"/>
              </a:rPr>
              <a:t>Comprehensive compatibility verification</a:t>
            </a:r>
            <a:endParaRPr lang="en-US" altLang="zh-CN" sz="885" dirty="0">
              <a:solidFill>
                <a:schemeClr val="tx1">
                  <a:alpha val="70196"/>
                </a:schemeClr>
              </a:solidFill>
              <a:cs typeface="MiSans" pitchFamily="34" charset="-120"/>
            </a:endParaRPr>
          </a:p>
        </p:txBody>
      </p:sp>
      <p:sp>
        <p:nvSpPr>
          <p:cNvPr id="72" name="标题 71"/>
          <p:cNvSpPr>
            <a:spLocks noGrp="1"/>
          </p:cNvSpPr>
          <p:nvPr>
            <p:ph type="title"/>
            <p:custDataLst>
              <p:tags r:id="rId69"/>
            </p:custDataLst>
          </p:nvPr>
        </p:nvSpPr>
        <p:spPr/>
        <p:txBody>
          <a:bodyPr vert="horz" wrap="square" lIns="0" tIns="0" rIns="0" bIns="0" rtlCol="0" anchor="b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  <a:sym typeface="+mn-ea"/>
              </a:rPr>
              <a:t>SELECTION STEP 1: Basic Matching</a:t>
            </a:r>
            <a:endParaRPr lang="en-US" altLang="zh-CN" sz="20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73" name="IM 12"/>
          <p:cNvPicPr/>
          <p:nvPr/>
        </p:nvPicPr>
        <p:blipFill>
          <a:blip r:embed="rId70"/>
          <a:stretch>
            <a:fillRect/>
          </a:stretch>
        </p:blipFill>
        <p:spPr>
          <a:xfrm>
            <a:off x="7444740" y="71755"/>
            <a:ext cx="4828540" cy="2012315"/>
          </a:xfrm>
          <a:prstGeom prst="rect">
            <a:avLst/>
          </a:prstGeom>
        </p:spPr>
      </p:pic>
      <p:pic>
        <p:nvPicPr>
          <p:cNvPr id="74" name="图片 73" descr="c11d5a0a5b6abbd3877ebdac09c9b4d2"/>
          <p:cNvPicPr>
            <a:picLocks noChangeAspect="1"/>
          </p:cNvPicPr>
          <p:nvPr/>
        </p:nvPicPr>
        <p:blipFill>
          <a:blip r:embed="rId71"/>
          <a:srcRect t="56491" b="20722"/>
          <a:stretch>
            <a:fillRect/>
          </a:stretch>
        </p:blipFill>
        <p:spPr>
          <a:xfrm>
            <a:off x="4645660" y="447040"/>
            <a:ext cx="2974975" cy="678180"/>
          </a:xfrm>
          <a:prstGeom prst="rect">
            <a:avLst/>
          </a:prstGeom>
        </p:spPr>
      </p:pic>
    </p:spTree>
    <p:custDataLst>
      <p:tags r:id="rId72"/>
    </p:custData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custDataLst>
              <p:tags r:id="rId1"/>
            </p:custDataLst>
          </p:nvPr>
        </p:nvSpPr>
        <p:spPr>
          <a:xfrm>
            <a:off x="368338" y="368338"/>
            <a:ext cx="11528991" cy="22100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60" b="1" kern="0" spc="116" dirty="0">
                <a:solidFill>
                  <a:schemeClr val="accent1">
                    <a:lumMod val="50000"/>
                  </a:schemeClr>
                </a:solidFill>
                <a:cs typeface="MiSans" pitchFamily="34" charset="-120"/>
              </a:rPr>
              <a:t>SELECTION STEP 2</a:t>
            </a:r>
            <a:endParaRPr lang="en-US" sz="1160" b="1" kern="0" spc="116" dirty="0">
              <a:solidFill>
                <a:schemeClr val="accent1">
                  <a:lumMod val="50000"/>
                </a:schemeClr>
              </a:solidFill>
              <a:cs typeface="MiSans" pitchFamily="34" charset="-120"/>
            </a:endParaRPr>
          </a:p>
        </p:txBody>
      </p:sp>
      <p:sp>
        <p:nvSpPr>
          <p:cNvPr id="4" name="Text 2"/>
          <p:cNvSpPr/>
          <p:nvPr>
            <p:custDataLst>
              <p:tags r:id="rId2"/>
            </p:custDataLst>
          </p:nvPr>
        </p:nvSpPr>
        <p:spPr>
          <a:xfrm>
            <a:off x="368338" y="1105015"/>
            <a:ext cx="11547408" cy="257837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altLang="zh-CN" sz="1450" dirty="0">
                <a:solidFill>
                  <a:schemeClr val="accent1">
                    <a:lumMod val="50000"/>
                  </a:schemeClr>
                </a:solidFill>
                <a:cs typeface="MiSans" pitchFamily="34" charset="-120"/>
              </a:rPr>
              <a:t>Step 3 · Ejection Capability | Step 4 · Clamping Force</a:t>
            </a:r>
            <a:endParaRPr lang="en-US" altLang="zh-CN" sz="1450" dirty="0">
              <a:solidFill>
                <a:schemeClr val="accent1">
                  <a:lumMod val="50000"/>
                </a:schemeClr>
              </a:solidFill>
              <a:cs typeface="MiSans" pitchFamily="34" charset="-120"/>
            </a:endParaRPr>
          </a:p>
        </p:txBody>
      </p:sp>
      <p:sp>
        <p:nvSpPr>
          <p:cNvPr id="5" name="Shape 3"/>
          <p:cNvSpPr/>
          <p:nvPr>
            <p:custDataLst>
              <p:tags r:id="rId3"/>
            </p:custDataLst>
          </p:nvPr>
        </p:nvSpPr>
        <p:spPr>
          <a:xfrm>
            <a:off x="368338" y="1473353"/>
            <a:ext cx="884012" cy="36834"/>
          </a:xfrm>
          <a:custGeom>
            <a:avLst/>
            <a:gdLst/>
            <a:ahLst/>
            <a:cxnLst/>
            <a:rect l="l" t="t" r="r" b="b"/>
            <a:pathLst>
              <a:path w="884012" h="36834">
                <a:moveTo>
                  <a:pt x="0" y="0"/>
                </a:moveTo>
                <a:lnTo>
                  <a:pt x="884012" y="0"/>
                </a:lnTo>
                <a:lnTo>
                  <a:pt x="884012" y="36834"/>
                </a:lnTo>
                <a:lnTo>
                  <a:pt x="0" y="3683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</p:spPr>
      </p:sp>
      <p:sp>
        <p:nvSpPr>
          <p:cNvPr id="6" name="Shape 4"/>
          <p:cNvSpPr/>
          <p:nvPr>
            <p:custDataLst>
              <p:tags r:id="rId4"/>
            </p:custDataLst>
          </p:nvPr>
        </p:nvSpPr>
        <p:spPr>
          <a:xfrm>
            <a:off x="386755" y="1657523"/>
            <a:ext cx="11436906" cy="2173196"/>
          </a:xfrm>
          <a:custGeom>
            <a:avLst/>
            <a:gdLst/>
            <a:ahLst/>
            <a:cxnLst/>
            <a:rect l="l" t="t" r="r" b="b"/>
            <a:pathLst>
              <a:path w="11436906" h="2173196">
                <a:moveTo>
                  <a:pt x="36834" y="0"/>
                </a:moveTo>
                <a:lnTo>
                  <a:pt x="11363235" y="0"/>
                </a:lnTo>
                <a:cubicBezTo>
                  <a:pt x="11403923" y="0"/>
                  <a:pt x="11436906" y="32984"/>
                  <a:pt x="11436906" y="73671"/>
                </a:cubicBezTo>
                <a:lnTo>
                  <a:pt x="11436906" y="2099525"/>
                </a:lnTo>
                <a:cubicBezTo>
                  <a:pt x="11436906" y="2140213"/>
                  <a:pt x="11403923" y="2173196"/>
                  <a:pt x="11363235" y="2173196"/>
                </a:cubicBezTo>
                <a:lnTo>
                  <a:pt x="36834" y="2173196"/>
                </a:lnTo>
                <a:cubicBezTo>
                  <a:pt x="16491" y="2173196"/>
                  <a:pt x="0" y="2156705"/>
                  <a:pt x="0" y="2136363"/>
                </a:cubicBezTo>
                <a:lnTo>
                  <a:pt x="0" y="36834"/>
                </a:lnTo>
                <a:cubicBezTo>
                  <a:pt x="0" y="16505"/>
                  <a:pt x="16505" y="0"/>
                  <a:pt x="36834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chemeClr val="accent2">
                  <a:alpha val="10000"/>
                </a:schemeClr>
              </a:gs>
            </a:gsLst>
            <a:lin ang="2700000" scaled="1"/>
          </a:gradFill>
        </p:spPr>
      </p:sp>
      <p:sp>
        <p:nvSpPr>
          <p:cNvPr id="7" name="Shape 5"/>
          <p:cNvSpPr/>
          <p:nvPr>
            <p:custDataLst>
              <p:tags r:id="rId5"/>
            </p:custDataLst>
          </p:nvPr>
        </p:nvSpPr>
        <p:spPr>
          <a:xfrm>
            <a:off x="386755" y="1657523"/>
            <a:ext cx="36834" cy="2173196"/>
          </a:xfrm>
          <a:custGeom>
            <a:avLst/>
            <a:gdLst/>
            <a:ahLst/>
            <a:cxnLst/>
            <a:rect l="l" t="t" r="r" b="b"/>
            <a:pathLst>
              <a:path w="36834" h="2173196">
                <a:moveTo>
                  <a:pt x="36834" y="0"/>
                </a:moveTo>
                <a:lnTo>
                  <a:pt x="36834" y="0"/>
                </a:lnTo>
                <a:lnTo>
                  <a:pt x="36834" y="2173196"/>
                </a:lnTo>
                <a:lnTo>
                  <a:pt x="36834" y="2173196"/>
                </a:lnTo>
                <a:cubicBezTo>
                  <a:pt x="16491" y="2173196"/>
                  <a:pt x="0" y="2156705"/>
                  <a:pt x="0" y="2136363"/>
                </a:cubicBezTo>
                <a:lnTo>
                  <a:pt x="0" y="36834"/>
                </a:lnTo>
                <a:cubicBezTo>
                  <a:pt x="0" y="16505"/>
                  <a:pt x="16505" y="0"/>
                  <a:pt x="36834" y="0"/>
                </a:cubicBez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8" name="Shape 6"/>
          <p:cNvSpPr/>
          <p:nvPr>
            <p:custDataLst>
              <p:tags r:id="rId6"/>
            </p:custDataLst>
          </p:nvPr>
        </p:nvSpPr>
        <p:spPr>
          <a:xfrm>
            <a:off x="552508" y="1804858"/>
            <a:ext cx="515674" cy="515674"/>
          </a:xfrm>
          <a:custGeom>
            <a:avLst/>
            <a:gdLst/>
            <a:ahLst/>
            <a:cxnLst/>
            <a:rect l="l" t="t" r="r" b="b"/>
            <a:pathLst>
              <a:path w="515674" h="515674">
                <a:moveTo>
                  <a:pt x="257837" y="0"/>
                </a:moveTo>
                <a:lnTo>
                  <a:pt x="257837" y="0"/>
                </a:lnTo>
                <a:cubicBezTo>
                  <a:pt x="400141" y="0"/>
                  <a:pt x="515674" y="115533"/>
                  <a:pt x="515674" y="257837"/>
                </a:cubicBezTo>
                <a:lnTo>
                  <a:pt x="515674" y="257837"/>
                </a:lnTo>
                <a:cubicBezTo>
                  <a:pt x="515674" y="400141"/>
                  <a:pt x="400141" y="515674"/>
                  <a:pt x="257837" y="515674"/>
                </a:cubicBezTo>
                <a:lnTo>
                  <a:pt x="257837" y="515674"/>
                </a:lnTo>
                <a:cubicBezTo>
                  <a:pt x="115533" y="515674"/>
                  <a:pt x="0" y="400141"/>
                  <a:pt x="0" y="257837"/>
                </a:cubicBezTo>
                <a:lnTo>
                  <a:pt x="0" y="257837"/>
                </a:lnTo>
                <a:cubicBezTo>
                  <a:pt x="0" y="115533"/>
                  <a:pt x="115533" y="0"/>
                  <a:pt x="257837" y="0"/>
                </a:cubicBez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9" name="Text 7"/>
          <p:cNvSpPr/>
          <p:nvPr>
            <p:custDataLst>
              <p:tags r:id="rId7"/>
            </p:custDataLst>
          </p:nvPr>
        </p:nvSpPr>
        <p:spPr>
          <a:xfrm>
            <a:off x="679891" y="1915360"/>
            <a:ext cx="368338" cy="294671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740" b="1" dirty="0">
                <a:solidFill>
                  <a:schemeClr val="tx1"/>
                </a:solidFill>
                <a:cs typeface="Alimama ShuHeiTi" pitchFamily="34" charset="-120"/>
              </a:rPr>
              <a:t>03</a:t>
            </a:r>
            <a:endParaRPr lang="en-US" sz="1740" b="1" dirty="0">
              <a:solidFill>
                <a:schemeClr val="tx1"/>
              </a:solidFill>
              <a:cs typeface="Alimama ShuHeiTi" pitchFamily="34" charset="-120"/>
            </a:endParaRPr>
          </a:p>
        </p:txBody>
      </p:sp>
      <p:sp>
        <p:nvSpPr>
          <p:cNvPr id="10" name="Text 8"/>
          <p:cNvSpPr/>
          <p:nvPr>
            <p:custDataLst>
              <p:tags r:id="rId8"/>
            </p:custDataLst>
          </p:nvPr>
        </p:nvSpPr>
        <p:spPr>
          <a:xfrm>
            <a:off x="1178683" y="1804858"/>
            <a:ext cx="1731190" cy="294671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80000"/>
          </a:bodyPr>
          <a:lstStyle/>
          <a:p>
            <a:pPr>
              <a:lnSpc>
                <a:spcPct val="110000"/>
              </a:lnSpc>
            </a:pPr>
            <a:r>
              <a:rPr lang="en-US" altLang="zh-CN" sz="174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limama ShuHeiTi" pitchFamily="34" charset="-120"/>
              </a:rPr>
              <a:t>Ejection Capability</a:t>
            </a:r>
            <a:endParaRPr lang="en-US" altLang="zh-CN" sz="1740" b="1" dirty="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limama ShuHeiTi" pitchFamily="34" charset="-120"/>
            </a:endParaRPr>
          </a:p>
        </p:txBody>
      </p:sp>
      <p:sp>
        <p:nvSpPr>
          <p:cNvPr id="11" name="Text 9"/>
          <p:cNvSpPr/>
          <p:nvPr>
            <p:custDataLst>
              <p:tags r:id="rId9"/>
            </p:custDataLst>
          </p:nvPr>
        </p:nvSpPr>
        <p:spPr>
          <a:xfrm>
            <a:off x="1178560" y="2099310"/>
            <a:ext cx="3796030" cy="2209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altLang="zh-CN" sz="1160" dirty="0">
                <a:solidFill>
                  <a:schemeClr val="accent1">
                    <a:lumMod val="50000"/>
                  </a:schemeClr>
                </a:solidFill>
                <a:cs typeface="MiSans" pitchFamily="34" charset="-120"/>
              </a:rPr>
              <a:t>Define Mold Opening Stroke / Ejector Stroke</a:t>
            </a:r>
            <a:endParaRPr lang="en-US" altLang="zh-CN" sz="1160" dirty="0">
              <a:solidFill>
                <a:schemeClr val="accent1">
                  <a:lumMod val="50000"/>
                </a:schemeClr>
              </a:solidFill>
              <a:cs typeface="MiSans" pitchFamily="34" charset="-120"/>
            </a:endParaRPr>
          </a:p>
        </p:txBody>
      </p:sp>
      <p:sp>
        <p:nvSpPr>
          <p:cNvPr id="12" name="Shape 10"/>
          <p:cNvSpPr/>
          <p:nvPr>
            <p:custDataLst>
              <p:tags r:id="rId10"/>
            </p:custDataLst>
          </p:nvPr>
        </p:nvSpPr>
        <p:spPr>
          <a:xfrm>
            <a:off x="552508" y="2431033"/>
            <a:ext cx="5488242" cy="1252350"/>
          </a:xfrm>
          <a:custGeom>
            <a:avLst/>
            <a:gdLst/>
            <a:ahLst/>
            <a:cxnLst/>
            <a:rect l="l" t="t" r="r" b="b"/>
            <a:pathLst>
              <a:path w="5488242" h="1252350">
                <a:moveTo>
                  <a:pt x="73663" y="0"/>
                </a:moveTo>
                <a:lnTo>
                  <a:pt x="5414578" y="0"/>
                </a:lnTo>
                <a:cubicBezTo>
                  <a:pt x="5455262" y="0"/>
                  <a:pt x="5488242" y="32980"/>
                  <a:pt x="5488242" y="73663"/>
                </a:cubicBezTo>
                <a:lnTo>
                  <a:pt x="5488242" y="1178687"/>
                </a:lnTo>
                <a:cubicBezTo>
                  <a:pt x="5488242" y="1219370"/>
                  <a:pt x="5455262" y="1252350"/>
                  <a:pt x="5414578" y="1252350"/>
                </a:cubicBezTo>
                <a:lnTo>
                  <a:pt x="73663" y="1252350"/>
                </a:lnTo>
                <a:cubicBezTo>
                  <a:pt x="32980" y="1252350"/>
                  <a:pt x="0" y="1219370"/>
                  <a:pt x="0" y="1178687"/>
                </a:cubicBezTo>
                <a:lnTo>
                  <a:pt x="0" y="73663"/>
                </a:lnTo>
                <a:cubicBezTo>
                  <a:pt x="0" y="33007"/>
                  <a:pt x="33007" y="0"/>
                  <a:pt x="73663" y="0"/>
                </a:cubicBezTo>
                <a:close/>
              </a:path>
            </a:pathLst>
          </a:custGeom>
          <a:solidFill>
            <a:schemeClr val="accent2">
              <a:alpha val="20000"/>
            </a:schemeClr>
          </a:solidFill>
        </p:spPr>
      </p:sp>
      <p:sp>
        <p:nvSpPr>
          <p:cNvPr id="13" name="Shape 11"/>
          <p:cNvSpPr/>
          <p:nvPr>
            <p:custDataLst>
              <p:tags r:id="rId11"/>
            </p:custDataLst>
          </p:nvPr>
        </p:nvSpPr>
        <p:spPr>
          <a:xfrm>
            <a:off x="686030" y="2587577"/>
            <a:ext cx="165752" cy="165752"/>
          </a:xfrm>
          <a:custGeom>
            <a:avLst/>
            <a:gdLst/>
            <a:ahLst/>
            <a:cxnLst/>
            <a:rect l="l" t="t" r="r" b="b"/>
            <a:pathLst>
              <a:path w="165752" h="165752">
                <a:moveTo>
                  <a:pt x="162709" y="131631"/>
                </a:moveTo>
                <a:lnTo>
                  <a:pt x="131631" y="162709"/>
                </a:lnTo>
                <a:cubicBezTo>
                  <a:pt x="128652" y="165688"/>
                  <a:pt x="124217" y="166562"/>
                  <a:pt x="120332" y="164943"/>
                </a:cubicBezTo>
                <a:cubicBezTo>
                  <a:pt x="116447" y="163324"/>
                  <a:pt x="113955" y="159569"/>
                  <a:pt x="113955" y="155393"/>
                </a:cubicBezTo>
                <a:lnTo>
                  <a:pt x="113955" y="134674"/>
                </a:lnTo>
                <a:lnTo>
                  <a:pt x="10360" y="134674"/>
                </a:lnTo>
                <a:cubicBezTo>
                  <a:pt x="4629" y="134674"/>
                  <a:pt x="0" y="130044"/>
                  <a:pt x="0" y="124314"/>
                </a:cubicBezTo>
                <a:cubicBezTo>
                  <a:pt x="0" y="118584"/>
                  <a:pt x="4629" y="113955"/>
                  <a:pt x="10360" y="113955"/>
                </a:cubicBezTo>
                <a:lnTo>
                  <a:pt x="113955" y="113955"/>
                </a:lnTo>
                <a:lnTo>
                  <a:pt x="113955" y="93236"/>
                </a:lnTo>
                <a:cubicBezTo>
                  <a:pt x="113955" y="89059"/>
                  <a:pt x="116480" y="85272"/>
                  <a:pt x="120365" y="83653"/>
                </a:cubicBezTo>
                <a:cubicBezTo>
                  <a:pt x="124249" y="82034"/>
                  <a:pt x="128685" y="82941"/>
                  <a:pt x="131663" y="85887"/>
                </a:cubicBezTo>
                <a:lnTo>
                  <a:pt x="162742" y="116965"/>
                </a:lnTo>
                <a:cubicBezTo>
                  <a:pt x="166788" y="121012"/>
                  <a:pt x="166788" y="127584"/>
                  <a:pt x="162742" y="131631"/>
                </a:cubicBezTo>
                <a:close/>
                <a:moveTo>
                  <a:pt x="3043" y="48754"/>
                </a:moveTo>
                <a:cubicBezTo>
                  <a:pt x="-1004" y="44708"/>
                  <a:pt x="-1004" y="38136"/>
                  <a:pt x="3043" y="34089"/>
                </a:cubicBezTo>
                <a:lnTo>
                  <a:pt x="34122" y="3011"/>
                </a:lnTo>
                <a:cubicBezTo>
                  <a:pt x="37100" y="32"/>
                  <a:pt x="41535" y="-842"/>
                  <a:pt x="45420" y="777"/>
                </a:cubicBezTo>
                <a:cubicBezTo>
                  <a:pt x="49305" y="2396"/>
                  <a:pt x="51798" y="6183"/>
                  <a:pt x="51798" y="10360"/>
                </a:cubicBezTo>
                <a:lnTo>
                  <a:pt x="51798" y="31079"/>
                </a:lnTo>
                <a:lnTo>
                  <a:pt x="155393" y="31079"/>
                </a:lnTo>
                <a:cubicBezTo>
                  <a:pt x="161123" y="31079"/>
                  <a:pt x="165752" y="35708"/>
                  <a:pt x="165752" y="41438"/>
                </a:cubicBezTo>
                <a:cubicBezTo>
                  <a:pt x="165752" y="47168"/>
                  <a:pt x="161123" y="51798"/>
                  <a:pt x="155393" y="51798"/>
                </a:cubicBezTo>
                <a:lnTo>
                  <a:pt x="51798" y="51798"/>
                </a:lnTo>
                <a:lnTo>
                  <a:pt x="51798" y="72517"/>
                </a:lnTo>
                <a:cubicBezTo>
                  <a:pt x="51798" y="76693"/>
                  <a:pt x="49272" y="80480"/>
                  <a:pt x="45388" y="82099"/>
                </a:cubicBezTo>
                <a:cubicBezTo>
                  <a:pt x="41503" y="83718"/>
                  <a:pt x="37068" y="82811"/>
                  <a:pt x="34089" y="79865"/>
                </a:cubicBezTo>
                <a:lnTo>
                  <a:pt x="3011" y="48787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14" name="Text 12"/>
          <p:cNvSpPr/>
          <p:nvPr>
            <p:custDataLst>
              <p:tags r:id="rId12"/>
            </p:custDataLst>
          </p:nvPr>
        </p:nvSpPr>
        <p:spPr>
          <a:xfrm>
            <a:off x="943610" y="2541270"/>
            <a:ext cx="2354580" cy="2578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altLang="zh-CN" sz="1305" b="1" dirty="0">
                <a:solidFill>
                  <a:schemeClr val="accent1">
                    <a:lumMod val="50000"/>
                  </a:schemeClr>
                </a:solidFill>
                <a:cs typeface="MiSans" pitchFamily="34" charset="-120"/>
              </a:rPr>
              <a:t>Mold Opening Stroke</a:t>
            </a:r>
            <a:endParaRPr lang="en-US" altLang="zh-CN" sz="1305" b="1" dirty="0">
              <a:solidFill>
                <a:schemeClr val="accent1">
                  <a:lumMod val="50000"/>
                </a:schemeClr>
              </a:solidFill>
              <a:cs typeface="MiSans" pitchFamily="34" charset="-120"/>
            </a:endParaRPr>
          </a:p>
        </p:txBody>
      </p:sp>
      <p:sp>
        <p:nvSpPr>
          <p:cNvPr id="15" name="Shape 13"/>
          <p:cNvSpPr/>
          <p:nvPr>
            <p:custDataLst>
              <p:tags r:id="rId13"/>
            </p:custDataLst>
          </p:nvPr>
        </p:nvSpPr>
        <p:spPr>
          <a:xfrm>
            <a:off x="672218" y="2873039"/>
            <a:ext cx="5258030" cy="442006"/>
          </a:xfrm>
          <a:custGeom>
            <a:avLst/>
            <a:gdLst/>
            <a:ahLst/>
            <a:cxnLst/>
            <a:rect l="l" t="t" r="r" b="b"/>
            <a:pathLst>
              <a:path w="5258030" h="442006">
                <a:moveTo>
                  <a:pt x="18417" y="0"/>
                </a:moveTo>
                <a:lnTo>
                  <a:pt x="5221198" y="0"/>
                </a:lnTo>
                <a:cubicBezTo>
                  <a:pt x="5241526" y="0"/>
                  <a:pt x="5258030" y="16504"/>
                  <a:pt x="5258030" y="36832"/>
                </a:cubicBezTo>
                <a:lnTo>
                  <a:pt x="5258030" y="405174"/>
                </a:lnTo>
                <a:cubicBezTo>
                  <a:pt x="5258030" y="425502"/>
                  <a:pt x="5241526" y="442006"/>
                  <a:pt x="5221198" y="442006"/>
                </a:cubicBezTo>
                <a:lnTo>
                  <a:pt x="18417" y="442006"/>
                </a:lnTo>
                <a:cubicBezTo>
                  <a:pt x="8246" y="442006"/>
                  <a:pt x="0" y="433761"/>
                  <a:pt x="0" y="423589"/>
                </a:cubicBezTo>
                <a:lnTo>
                  <a:pt x="0" y="18417"/>
                </a:lnTo>
                <a:cubicBezTo>
                  <a:pt x="0" y="8252"/>
                  <a:pt x="8252" y="0"/>
                  <a:pt x="18417" y="0"/>
                </a:cubicBezTo>
                <a:close/>
              </a:path>
            </a:pathLst>
          </a:custGeom>
          <a:solidFill>
            <a:schemeClr val="accent4">
              <a:alpha val="50196"/>
            </a:schemeClr>
          </a:solidFill>
        </p:spPr>
      </p:sp>
      <p:sp>
        <p:nvSpPr>
          <p:cNvPr id="16" name="Shape 14"/>
          <p:cNvSpPr/>
          <p:nvPr>
            <p:custDataLst>
              <p:tags r:id="rId14"/>
            </p:custDataLst>
          </p:nvPr>
        </p:nvSpPr>
        <p:spPr>
          <a:xfrm>
            <a:off x="672218" y="2873039"/>
            <a:ext cx="18417" cy="442006"/>
          </a:xfrm>
          <a:custGeom>
            <a:avLst/>
            <a:gdLst/>
            <a:ahLst/>
            <a:cxnLst/>
            <a:rect l="l" t="t" r="r" b="b"/>
            <a:pathLst>
              <a:path w="18417" h="442006">
                <a:moveTo>
                  <a:pt x="18417" y="0"/>
                </a:moveTo>
                <a:lnTo>
                  <a:pt x="18417" y="0"/>
                </a:lnTo>
                <a:lnTo>
                  <a:pt x="18417" y="442006"/>
                </a:lnTo>
                <a:lnTo>
                  <a:pt x="18417" y="442006"/>
                </a:lnTo>
                <a:cubicBezTo>
                  <a:pt x="8246" y="442006"/>
                  <a:pt x="0" y="433761"/>
                  <a:pt x="0" y="423589"/>
                </a:cubicBezTo>
                <a:lnTo>
                  <a:pt x="0" y="18417"/>
                </a:lnTo>
                <a:cubicBezTo>
                  <a:pt x="0" y="8252"/>
                  <a:pt x="8252" y="0"/>
                  <a:pt x="18417" y="0"/>
                </a:cubicBez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17" name="Text 15"/>
          <p:cNvSpPr/>
          <p:nvPr>
            <p:custDataLst>
              <p:tags r:id="rId15"/>
            </p:custDataLst>
          </p:nvPr>
        </p:nvSpPr>
        <p:spPr>
          <a:xfrm>
            <a:off x="755094" y="2983541"/>
            <a:ext cx="5101486" cy="22100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altLang="zh-CN" sz="1160" dirty="0">
                <a:solidFill>
                  <a:schemeClr val="accent1">
                    <a:lumMod val="50000"/>
                  </a:schemeClr>
                </a:solidFill>
                <a:cs typeface="MiSans" pitchFamily="34" charset="-120"/>
              </a:rPr>
              <a:t>≥ (Product height </a:t>
            </a:r>
            <a:r>
              <a:rPr lang="en-US" altLang="en-US" sz="1160" dirty="0">
                <a:solidFill>
                  <a:schemeClr val="accent1">
                    <a:lumMod val="50000"/>
                  </a:schemeClr>
                </a:solidFill>
                <a:cs typeface="MiSans" pitchFamily="34" charset="-120"/>
              </a:rPr>
              <a:t>×</a:t>
            </a:r>
            <a:r>
              <a:rPr lang="en-US" altLang="zh-CN" sz="1160" dirty="0">
                <a:solidFill>
                  <a:schemeClr val="accent1">
                    <a:lumMod val="50000"/>
                  </a:schemeClr>
                </a:solidFill>
                <a:cs typeface="MiSans" pitchFamily="34" charset="-120"/>
              </a:rPr>
              <a:t> 2) + sprue length</a:t>
            </a:r>
            <a:endParaRPr lang="en-US" altLang="zh-CN" sz="1160" dirty="0">
              <a:solidFill>
                <a:schemeClr val="accent1">
                  <a:lumMod val="50000"/>
                </a:schemeClr>
              </a:solidFill>
              <a:cs typeface="MiSans" pitchFamily="34" charset="-120"/>
            </a:endParaRPr>
          </a:p>
        </p:txBody>
      </p:sp>
      <p:sp>
        <p:nvSpPr>
          <p:cNvPr id="18" name="Text 16"/>
          <p:cNvSpPr/>
          <p:nvPr>
            <p:custDataLst>
              <p:tags r:id="rId16"/>
            </p:custDataLst>
          </p:nvPr>
        </p:nvSpPr>
        <p:spPr>
          <a:xfrm>
            <a:off x="663009" y="3388713"/>
            <a:ext cx="5331698" cy="184169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altLang="zh-CN" sz="1015" dirty="0">
                <a:solidFill>
                  <a:schemeClr val="accent1">
                    <a:lumMod val="50000"/>
                    <a:alpha val="70196"/>
                  </a:schemeClr>
                </a:solidFill>
                <a:cs typeface="MiSans" pitchFamily="34" charset="-120"/>
              </a:rPr>
              <a:t>Ensure the product can be removed smoothly</a:t>
            </a:r>
            <a:endParaRPr lang="en-US" altLang="zh-CN" sz="1015" dirty="0">
              <a:solidFill>
                <a:schemeClr val="accent1">
                  <a:lumMod val="50000"/>
                  <a:alpha val="70196"/>
                </a:schemeClr>
              </a:solidFill>
              <a:cs typeface="MiSans" pitchFamily="34" charset="-120"/>
            </a:endParaRPr>
          </a:p>
        </p:txBody>
      </p:sp>
      <p:sp>
        <p:nvSpPr>
          <p:cNvPr id="19" name="Shape 17"/>
          <p:cNvSpPr/>
          <p:nvPr>
            <p:custDataLst>
              <p:tags r:id="rId17"/>
            </p:custDataLst>
          </p:nvPr>
        </p:nvSpPr>
        <p:spPr>
          <a:xfrm>
            <a:off x="6190099" y="2431033"/>
            <a:ext cx="5488242" cy="1252350"/>
          </a:xfrm>
          <a:custGeom>
            <a:avLst/>
            <a:gdLst/>
            <a:ahLst/>
            <a:cxnLst/>
            <a:rect l="l" t="t" r="r" b="b"/>
            <a:pathLst>
              <a:path w="5488242" h="1252350">
                <a:moveTo>
                  <a:pt x="73663" y="0"/>
                </a:moveTo>
                <a:lnTo>
                  <a:pt x="5414578" y="0"/>
                </a:lnTo>
                <a:cubicBezTo>
                  <a:pt x="5455262" y="0"/>
                  <a:pt x="5488242" y="32980"/>
                  <a:pt x="5488242" y="73663"/>
                </a:cubicBezTo>
                <a:lnTo>
                  <a:pt x="5488242" y="1178687"/>
                </a:lnTo>
                <a:cubicBezTo>
                  <a:pt x="5488242" y="1219370"/>
                  <a:pt x="5455262" y="1252350"/>
                  <a:pt x="5414578" y="1252350"/>
                </a:cubicBezTo>
                <a:lnTo>
                  <a:pt x="73663" y="1252350"/>
                </a:lnTo>
                <a:cubicBezTo>
                  <a:pt x="32980" y="1252350"/>
                  <a:pt x="0" y="1219370"/>
                  <a:pt x="0" y="1178687"/>
                </a:cubicBezTo>
                <a:lnTo>
                  <a:pt x="0" y="73663"/>
                </a:lnTo>
                <a:cubicBezTo>
                  <a:pt x="0" y="33007"/>
                  <a:pt x="33007" y="0"/>
                  <a:pt x="73663" y="0"/>
                </a:cubicBezTo>
                <a:close/>
              </a:path>
            </a:pathLst>
          </a:custGeom>
          <a:solidFill>
            <a:schemeClr val="accent2">
              <a:alpha val="20000"/>
            </a:schemeClr>
          </a:solidFill>
        </p:spPr>
      </p:sp>
      <p:sp>
        <p:nvSpPr>
          <p:cNvPr id="20" name="Shape 18"/>
          <p:cNvSpPr/>
          <p:nvPr>
            <p:custDataLst>
              <p:tags r:id="rId18"/>
            </p:custDataLst>
          </p:nvPr>
        </p:nvSpPr>
        <p:spPr>
          <a:xfrm>
            <a:off x="6333981" y="2587577"/>
            <a:ext cx="145033" cy="165752"/>
          </a:xfrm>
          <a:custGeom>
            <a:avLst/>
            <a:gdLst/>
            <a:ahLst/>
            <a:cxnLst/>
            <a:rect l="l" t="t" r="r" b="b"/>
            <a:pathLst>
              <a:path w="145033" h="165752">
                <a:moveTo>
                  <a:pt x="54387" y="10360"/>
                </a:moveTo>
                <a:lnTo>
                  <a:pt x="7770" y="10360"/>
                </a:lnTo>
                <a:cubicBezTo>
                  <a:pt x="3464" y="10360"/>
                  <a:pt x="0" y="13823"/>
                  <a:pt x="0" y="18129"/>
                </a:cubicBezTo>
                <a:lnTo>
                  <a:pt x="0" y="64747"/>
                </a:lnTo>
                <a:cubicBezTo>
                  <a:pt x="0" y="67887"/>
                  <a:pt x="1878" y="70736"/>
                  <a:pt x="4791" y="71934"/>
                </a:cubicBezTo>
                <a:cubicBezTo>
                  <a:pt x="7705" y="73132"/>
                  <a:pt x="11039" y="72452"/>
                  <a:pt x="13273" y="70250"/>
                </a:cubicBezTo>
                <a:lnTo>
                  <a:pt x="26223" y="57301"/>
                </a:lnTo>
                <a:lnTo>
                  <a:pt x="51798" y="82876"/>
                </a:lnTo>
                <a:lnTo>
                  <a:pt x="26223" y="108451"/>
                </a:lnTo>
                <a:lnTo>
                  <a:pt x="13273" y="95502"/>
                </a:lnTo>
                <a:cubicBezTo>
                  <a:pt x="11039" y="93268"/>
                  <a:pt x="7705" y="92621"/>
                  <a:pt x="4791" y="93818"/>
                </a:cubicBezTo>
                <a:cubicBezTo>
                  <a:pt x="1878" y="95016"/>
                  <a:pt x="0" y="97865"/>
                  <a:pt x="0" y="101005"/>
                </a:cubicBezTo>
                <a:lnTo>
                  <a:pt x="0" y="147623"/>
                </a:lnTo>
                <a:cubicBezTo>
                  <a:pt x="0" y="151929"/>
                  <a:pt x="3464" y="155393"/>
                  <a:pt x="7770" y="155393"/>
                </a:cubicBezTo>
                <a:lnTo>
                  <a:pt x="54387" y="155393"/>
                </a:lnTo>
                <a:cubicBezTo>
                  <a:pt x="57528" y="155393"/>
                  <a:pt x="60377" y="153515"/>
                  <a:pt x="61574" y="150601"/>
                </a:cubicBezTo>
                <a:cubicBezTo>
                  <a:pt x="62772" y="147688"/>
                  <a:pt x="62125" y="144353"/>
                  <a:pt x="59891" y="142120"/>
                </a:cubicBezTo>
                <a:lnTo>
                  <a:pt x="46942" y="129170"/>
                </a:lnTo>
                <a:lnTo>
                  <a:pt x="72517" y="103595"/>
                </a:lnTo>
                <a:lnTo>
                  <a:pt x="98092" y="129170"/>
                </a:lnTo>
                <a:lnTo>
                  <a:pt x="85142" y="142120"/>
                </a:lnTo>
                <a:cubicBezTo>
                  <a:pt x="82909" y="144353"/>
                  <a:pt x="82261" y="147688"/>
                  <a:pt x="83459" y="150601"/>
                </a:cubicBezTo>
                <a:cubicBezTo>
                  <a:pt x="84657" y="153515"/>
                  <a:pt x="87506" y="155393"/>
                  <a:pt x="90646" y="155393"/>
                </a:cubicBezTo>
                <a:lnTo>
                  <a:pt x="137264" y="155393"/>
                </a:lnTo>
                <a:cubicBezTo>
                  <a:pt x="141569" y="155393"/>
                  <a:pt x="145033" y="151929"/>
                  <a:pt x="145033" y="147623"/>
                </a:cubicBezTo>
                <a:lnTo>
                  <a:pt x="145033" y="101005"/>
                </a:lnTo>
                <a:cubicBezTo>
                  <a:pt x="145033" y="97865"/>
                  <a:pt x="143156" y="95016"/>
                  <a:pt x="140242" y="93818"/>
                </a:cubicBezTo>
                <a:cubicBezTo>
                  <a:pt x="137328" y="92621"/>
                  <a:pt x="133994" y="93268"/>
                  <a:pt x="131760" y="95502"/>
                </a:cubicBezTo>
                <a:lnTo>
                  <a:pt x="118811" y="108451"/>
                </a:lnTo>
                <a:lnTo>
                  <a:pt x="93236" y="82876"/>
                </a:lnTo>
                <a:lnTo>
                  <a:pt x="118811" y="57301"/>
                </a:lnTo>
                <a:lnTo>
                  <a:pt x="131760" y="70250"/>
                </a:lnTo>
                <a:cubicBezTo>
                  <a:pt x="133994" y="72484"/>
                  <a:pt x="137328" y="73132"/>
                  <a:pt x="140242" y="71934"/>
                </a:cubicBezTo>
                <a:cubicBezTo>
                  <a:pt x="143156" y="70736"/>
                  <a:pt x="145033" y="67887"/>
                  <a:pt x="145033" y="64747"/>
                </a:cubicBezTo>
                <a:lnTo>
                  <a:pt x="145033" y="18129"/>
                </a:lnTo>
                <a:cubicBezTo>
                  <a:pt x="145033" y="13823"/>
                  <a:pt x="141569" y="10360"/>
                  <a:pt x="137264" y="10360"/>
                </a:cubicBezTo>
                <a:lnTo>
                  <a:pt x="90646" y="10360"/>
                </a:lnTo>
                <a:cubicBezTo>
                  <a:pt x="87506" y="10360"/>
                  <a:pt x="84657" y="12237"/>
                  <a:pt x="83459" y="15151"/>
                </a:cubicBezTo>
                <a:cubicBezTo>
                  <a:pt x="82261" y="18064"/>
                  <a:pt x="82941" y="21399"/>
                  <a:pt x="85142" y="23633"/>
                </a:cubicBezTo>
                <a:lnTo>
                  <a:pt x="98092" y="36582"/>
                </a:lnTo>
                <a:lnTo>
                  <a:pt x="72517" y="62157"/>
                </a:lnTo>
                <a:lnTo>
                  <a:pt x="46942" y="36582"/>
                </a:lnTo>
                <a:lnTo>
                  <a:pt x="59891" y="23633"/>
                </a:lnTo>
                <a:cubicBezTo>
                  <a:pt x="62125" y="21399"/>
                  <a:pt x="62772" y="18064"/>
                  <a:pt x="61574" y="15151"/>
                </a:cubicBezTo>
                <a:cubicBezTo>
                  <a:pt x="60377" y="12237"/>
                  <a:pt x="57528" y="10360"/>
                  <a:pt x="54387" y="10360"/>
                </a:cubicBezTo>
                <a:close/>
              </a:path>
            </a:pathLst>
          </a:custGeom>
          <a:solidFill>
            <a:schemeClr val="accent3"/>
          </a:solidFill>
        </p:spPr>
      </p:sp>
      <p:sp>
        <p:nvSpPr>
          <p:cNvPr id="21" name="Text 19"/>
          <p:cNvSpPr/>
          <p:nvPr>
            <p:custDataLst>
              <p:tags r:id="rId19"/>
            </p:custDataLst>
          </p:nvPr>
        </p:nvSpPr>
        <p:spPr>
          <a:xfrm>
            <a:off x="6581775" y="2541270"/>
            <a:ext cx="1753235" cy="2578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altLang="zh-CN" sz="1305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" pitchFamily="34" charset="-120"/>
              </a:rPr>
              <a:t>Ejector Stroke</a:t>
            </a:r>
            <a:endParaRPr lang="en-US" altLang="zh-CN" sz="1305" b="1" dirty="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MiSans" pitchFamily="34" charset="-120"/>
            </a:endParaRPr>
          </a:p>
        </p:txBody>
      </p:sp>
      <p:sp>
        <p:nvSpPr>
          <p:cNvPr id="22" name="Text 20"/>
          <p:cNvSpPr/>
          <p:nvPr>
            <p:custDataLst>
              <p:tags r:id="rId20"/>
            </p:custDataLst>
          </p:nvPr>
        </p:nvSpPr>
        <p:spPr>
          <a:xfrm>
            <a:off x="6300600" y="2873039"/>
            <a:ext cx="5340906" cy="22100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altLang="zh-CN" sz="1160" dirty="0">
                <a:solidFill>
                  <a:schemeClr val="accent1">
                    <a:lumMod val="50000"/>
                    <a:alpha val="90196"/>
                  </a:schemeClr>
                </a:solidFill>
                <a:cs typeface="MiSans" pitchFamily="34" charset="-120"/>
              </a:rPr>
              <a:t>Must be sufficient to eject the product</a:t>
            </a:r>
            <a:endParaRPr lang="en-US" altLang="zh-CN" sz="1160" dirty="0">
              <a:solidFill>
                <a:schemeClr val="accent1">
                  <a:lumMod val="50000"/>
                  <a:alpha val="90196"/>
                </a:schemeClr>
              </a:solidFill>
              <a:cs typeface="MiSans" pitchFamily="34" charset="-120"/>
            </a:endParaRPr>
          </a:p>
        </p:txBody>
      </p:sp>
      <p:sp>
        <p:nvSpPr>
          <p:cNvPr id="23" name="Text 21"/>
          <p:cNvSpPr/>
          <p:nvPr>
            <p:custDataLst>
              <p:tags r:id="rId21"/>
            </p:custDataLst>
          </p:nvPr>
        </p:nvSpPr>
        <p:spPr>
          <a:xfrm>
            <a:off x="6300600" y="3167710"/>
            <a:ext cx="5331698" cy="184169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altLang="zh-CN" sz="1015" dirty="0">
                <a:solidFill>
                  <a:schemeClr val="accent1">
                    <a:lumMod val="50000"/>
                    <a:alpha val="70196"/>
                  </a:schemeClr>
                </a:solidFill>
                <a:cs typeface="MiSans" pitchFamily="34" charset="-120"/>
              </a:rPr>
              <a:t>Ensure the part can fully release from the cavity</a:t>
            </a:r>
            <a:endParaRPr lang="en-US" altLang="zh-CN" sz="1015" dirty="0">
              <a:solidFill>
                <a:schemeClr val="accent1">
                  <a:lumMod val="50000"/>
                  <a:alpha val="70196"/>
                </a:schemeClr>
              </a:solidFill>
              <a:cs typeface="MiSans" pitchFamily="34" charset="-120"/>
            </a:endParaRPr>
          </a:p>
        </p:txBody>
      </p:sp>
      <p:sp>
        <p:nvSpPr>
          <p:cNvPr id="24" name="Shape 22"/>
          <p:cNvSpPr/>
          <p:nvPr>
            <p:custDataLst>
              <p:tags r:id="rId22"/>
            </p:custDataLst>
          </p:nvPr>
        </p:nvSpPr>
        <p:spPr>
          <a:xfrm>
            <a:off x="386755" y="3941221"/>
            <a:ext cx="11436906" cy="1989027"/>
          </a:xfrm>
          <a:custGeom>
            <a:avLst/>
            <a:gdLst/>
            <a:ahLst/>
            <a:cxnLst/>
            <a:rect l="l" t="t" r="r" b="b"/>
            <a:pathLst>
              <a:path w="11436906" h="1989027">
                <a:moveTo>
                  <a:pt x="36834" y="0"/>
                </a:moveTo>
                <a:lnTo>
                  <a:pt x="11363233" y="0"/>
                </a:lnTo>
                <a:cubicBezTo>
                  <a:pt x="11403922" y="0"/>
                  <a:pt x="11436906" y="32985"/>
                  <a:pt x="11436906" y="73674"/>
                </a:cubicBezTo>
                <a:lnTo>
                  <a:pt x="11436906" y="1915354"/>
                </a:lnTo>
                <a:cubicBezTo>
                  <a:pt x="11436906" y="1956042"/>
                  <a:pt x="11403922" y="1989027"/>
                  <a:pt x="11363233" y="1989027"/>
                </a:cubicBezTo>
                <a:lnTo>
                  <a:pt x="36834" y="1989027"/>
                </a:lnTo>
                <a:cubicBezTo>
                  <a:pt x="16491" y="1989027"/>
                  <a:pt x="0" y="1972536"/>
                  <a:pt x="0" y="1952193"/>
                </a:cubicBezTo>
                <a:lnTo>
                  <a:pt x="0" y="36834"/>
                </a:lnTo>
                <a:cubicBezTo>
                  <a:pt x="0" y="16505"/>
                  <a:pt x="16505" y="0"/>
                  <a:pt x="36834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alpha val="20000"/>
                </a:schemeClr>
              </a:gs>
              <a:gs pos="100000">
                <a:schemeClr val="accent2">
                  <a:alpha val="10000"/>
                </a:schemeClr>
              </a:gs>
            </a:gsLst>
            <a:lin ang="2700000" scaled="1"/>
          </a:gradFill>
        </p:spPr>
      </p:sp>
      <p:sp>
        <p:nvSpPr>
          <p:cNvPr id="25" name="Shape 23"/>
          <p:cNvSpPr/>
          <p:nvPr>
            <p:custDataLst>
              <p:tags r:id="rId23"/>
            </p:custDataLst>
          </p:nvPr>
        </p:nvSpPr>
        <p:spPr>
          <a:xfrm>
            <a:off x="386755" y="3941221"/>
            <a:ext cx="36834" cy="1989027"/>
          </a:xfrm>
          <a:custGeom>
            <a:avLst/>
            <a:gdLst/>
            <a:ahLst/>
            <a:cxnLst/>
            <a:rect l="l" t="t" r="r" b="b"/>
            <a:pathLst>
              <a:path w="36834" h="1989027">
                <a:moveTo>
                  <a:pt x="36834" y="0"/>
                </a:moveTo>
                <a:lnTo>
                  <a:pt x="36834" y="0"/>
                </a:lnTo>
                <a:lnTo>
                  <a:pt x="36834" y="1989027"/>
                </a:lnTo>
                <a:lnTo>
                  <a:pt x="36834" y="1989027"/>
                </a:lnTo>
                <a:cubicBezTo>
                  <a:pt x="16491" y="1989027"/>
                  <a:pt x="0" y="1972536"/>
                  <a:pt x="0" y="1952193"/>
                </a:cubicBezTo>
                <a:lnTo>
                  <a:pt x="0" y="36834"/>
                </a:lnTo>
                <a:cubicBezTo>
                  <a:pt x="0" y="16505"/>
                  <a:pt x="16505" y="0"/>
                  <a:pt x="36834" y="0"/>
                </a:cubicBezTo>
                <a:close/>
              </a:path>
            </a:pathLst>
          </a:custGeom>
          <a:solidFill>
            <a:schemeClr val="accent3"/>
          </a:solidFill>
        </p:spPr>
      </p:sp>
      <p:sp>
        <p:nvSpPr>
          <p:cNvPr id="26" name="Shape 24"/>
          <p:cNvSpPr/>
          <p:nvPr>
            <p:custDataLst>
              <p:tags r:id="rId24"/>
            </p:custDataLst>
          </p:nvPr>
        </p:nvSpPr>
        <p:spPr>
          <a:xfrm>
            <a:off x="552508" y="4088556"/>
            <a:ext cx="515674" cy="515674"/>
          </a:xfrm>
          <a:custGeom>
            <a:avLst/>
            <a:gdLst/>
            <a:ahLst/>
            <a:cxnLst/>
            <a:rect l="l" t="t" r="r" b="b"/>
            <a:pathLst>
              <a:path w="515674" h="515674">
                <a:moveTo>
                  <a:pt x="257837" y="0"/>
                </a:moveTo>
                <a:lnTo>
                  <a:pt x="257837" y="0"/>
                </a:lnTo>
                <a:cubicBezTo>
                  <a:pt x="400141" y="0"/>
                  <a:pt x="515674" y="115533"/>
                  <a:pt x="515674" y="257837"/>
                </a:cubicBezTo>
                <a:lnTo>
                  <a:pt x="515674" y="257837"/>
                </a:lnTo>
                <a:cubicBezTo>
                  <a:pt x="515674" y="400141"/>
                  <a:pt x="400141" y="515674"/>
                  <a:pt x="257837" y="515674"/>
                </a:cubicBezTo>
                <a:lnTo>
                  <a:pt x="257837" y="515674"/>
                </a:lnTo>
                <a:cubicBezTo>
                  <a:pt x="115533" y="515674"/>
                  <a:pt x="0" y="400141"/>
                  <a:pt x="0" y="257837"/>
                </a:cubicBezTo>
                <a:lnTo>
                  <a:pt x="0" y="257837"/>
                </a:lnTo>
                <a:cubicBezTo>
                  <a:pt x="0" y="115533"/>
                  <a:pt x="115533" y="0"/>
                  <a:pt x="257837" y="0"/>
                </a:cubicBezTo>
                <a:close/>
              </a:path>
            </a:pathLst>
          </a:custGeom>
          <a:solidFill>
            <a:schemeClr val="accent3"/>
          </a:solidFill>
        </p:spPr>
      </p:sp>
      <p:sp>
        <p:nvSpPr>
          <p:cNvPr id="27" name="Text 25"/>
          <p:cNvSpPr/>
          <p:nvPr>
            <p:custDataLst>
              <p:tags r:id="rId25"/>
            </p:custDataLst>
          </p:nvPr>
        </p:nvSpPr>
        <p:spPr>
          <a:xfrm>
            <a:off x="679891" y="4199057"/>
            <a:ext cx="368338" cy="294671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740" b="1" dirty="0">
                <a:solidFill>
                  <a:schemeClr val="tx1"/>
                </a:solidFill>
                <a:cs typeface="Alimama ShuHeiTi" pitchFamily="34" charset="-120"/>
              </a:rPr>
              <a:t>04</a:t>
            </a:r>
            <a:endParaRPr lang="en-US" sz="1740" b="1" dirty="0">
              <a:solidFill>
                <a:schemeClr val="tx1"/>
              </a:solidFill>
              <a:cs typeface="Alimama ShuHeiTi" pitchFamily="34" charset="-120"/>
            </a:endParaRPr>
          </a:p>
        </p:txBody>
      </p:sp>
      <p:sp>
        <p:nvSpPr>
          <p:cNvPr id="28" name="Text 26"/>
          <p:cNvSpPr/>
          <p:nvPr>
            <p:custDataLst>
              <p:tags r:id="rId26"/>
            </p:custDataLst>
          </p:nvPr>
        </p:nvSpPr>
        <p:spPr>
          <a:xfrm>
            <a:off x="1178560" y="4088765"/>
            <a:ext cx="1713865" cy="294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>
              <a:lnSpc>
                <a:spcPct val="110000"/>
              </a:lnSpc>
            </a:pPr>
            <a:r>
              <a:rPr lang="en-US" altLang="zh-CN" sz="14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limama ShuHeiTi" pitchFamily="34" charset="-120"/>
              </a:rPr>
              <a:t>Clamping Force</a:t>
            </a:r>
            <a:endParaRPr lang="en-US" altLang="zh-CN" sz="1400" b="1" dirty="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limama ShuHeiTi" pitchFamily="34" charset="-120"/>
            </a:endParaRPr>
          </a:p>
        </p:txBody>
      </p:sp>
      <p:sp>
        <p:nvSpPr>
          <p:cNvPr id="29" name="Text 27"/>
          <p:cNvSpPr/>
          <p:nvPr>
            <p:custDataLst>
              <p:tags r:id="rId27"/>
            </p:custDataLst>
          </p:nvPr>
        </p:nvSpPr>
        <p:spPr>
          <a:xfrm>
            <a:off x="1178560" y="4383405"/>
            <a:ext cx="2921000" cy="2209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altLang="zh-CN" sz="1160" b="1" dirty="0">
                <a:solidFill>
                  <a:schemeClr val="accent1">
                    <a:lumMod val="50000"/>
                  </a:schemeClr>
                </a:solidFill>
                <a:cs typeface="MiSans" pitchFamily="34" charset="-120"/>
              </a:rPr>
              <a:t>Determine Required Clamping Tonnage</a:t>
            </a:r>
            <a:endParaRPr lang="en-US" altLang="zh-CN" sz="1160" b="1" dirty="0">
              <a:solidFill>
                <a:schemeClr val="accent1">
                  <a:lumMod val="50000"/>
                </a:schemeClr>
              </a:solidFill>
              <a:cs typeface="MiSans" pitchFamily="34" charset="-120"/>
            </a:endParaRPr>
          </a:p>
        </p:txBody>
      </p:sp>
      <p:sp>
        <p:nvSpPr>
          <p:cNvPr id="30" name="Shape 28"/>
          <p:cNvSpPr/>
          <p:nvPr>
            <p:custDataLst>
              <p:tags r:id="rId28"/>
            </p:custDataLst>
          </p:nvPr>
        </p:nvSpPr>
        <p:spPr>
          <a:xfrm>
            <a:off x="552508" y="4714731"/>
            <a:ext cx="3637341" cy="1068181"/>
          </a:xfrm>
          <a:custGeom>
            <a:avLst/>
            <a:gdLst/>
            <a:ahLst/>
            <a:cxnLst/>
            <a:rect l="l" t="t" r="r" b="b"/>
            <a:pathLst>
              <a:path w="3637341" h="1068181">
                <a:moveTo>
                  <a:pt x="73672" y="0"/>
                </a:moveTo>
                <a:lnTo>
                  <a:pt x="3563669" y="0"/>
                </a:lnTo>
                <a:cubicBezTo>
                  <a:pt x="3604357" y="0"/>
                  <a:pt x="3637341" y="32984"/>
                  <a:pt x="3637341" y="73672"/>
                </a:cubicBezTo>
                <a:lnTo>
                  <a:pt x="3637341" y="994509"/>
                </a:lnTo>
                <a:cubicBezTo>
                  <a:pt x="3637341" y="1035197"/>
                  <a:pt x="3604357" y="1068181"/>
                  <a:pt x="3563669" y="1068181"/>
                </a:cubicBezTo>
                <a:lnTo>
                  <a:pt x="73672" y="1068181"/>
                </a:lnTo>
                <a:cubicBezTo>
                  <a:pt x="32984" y="1068181"/>
                  <a:pt x="0" y="1035197"/>
                  <a:pt x="0" y="994509"/>
                </a:cubicBezTo>
                <a:lnTo>
                  <a:pt x="0" y="73672"/>
                </a:lnTo>
                <a:cubicBezTo>
                  <a:pt x="0" y="32984"/>
                  <a:pt x="32984" y="0"/>
                  <a:pt x="73672" y="0"/>
                </a:cubicBezTo>
                <a:close/>
              </a:path>
            </a:pathLst>
          </a:custGeom>
          <a:solidFill>
            <a:schemeClr val="accent2">
              <a:alpha val="20000"/>
            </a:schemeClr>
          </a:solidFill>
        </p:spPr>
      </p:sp>
      <p:sp>
        <p:nvSpPr>
          <p:cNvPr id="31" name="Text 29"/>
          <p:cNvSpPr/>
          <p:nvPr>
            <p:custDataLst>
              <p:tags r:id="rId29"/>
            </p:custDataLst>
          </p:nvPr>
        </p:nvSpPr>
        <p:spPr>
          <a:xfrm>
            <a:off x="663009" y="4825233"/>
            <a:ext cx="3490006" cy="22100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870" b="1" dirty="0">
                <a:solidFill>
                  <a:schemeClr val="accent1">
                    <a:lumMod val="50000"/>
                    <a:hueOff val="9600000"/>
                  </a:schemeClr>
                </a:solidFill>
                <a:highlight>
                  <a:srgbClr val="E5A44E">
                    <a:alpha val="100000"/>
                  </a:srgbClr>
                </a:highlight>
                <a:cs typeface="MiSans" pitchFamily="34" charset="-120"/>
              </a:rPr>
              <a:t>1 </a:t>
            </a:r>
            <a:r>
              <a:rPr lang="en-US" altLang="zh-CN" sz="1160" b="1" dirty="0">
                <a:solidFill>
                  <a:schemeClr val="accent1">
                    <a:lumMod val="50000"/>
                    <a:hueOff val="108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" pitchFamily="34" charset="-120"/>
              </a:rPr>
              <a:t>Calculate Projected Area</a:t>
            </a:r>
            <a:endParaRPr lang="en-US" altLang="zh-CN" sz="1160" b="1" dirty="0">
              <a:solidFill>
                <a:schemeClr val="accent1">
                  <a:lumMod val="50000"/>
                  <a:hueOff val="108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MiSans" pitchFamily="34" charset="-120"/>
            </a:endParaRPr>
          </a:p>
        </p:txBody>
      </p:sp>
      <p:sp>
        <p:nvSpPr>
          <p:cNvPr id="32" name="Text 30"/>
          <p:cNvSpPr/>
          <p:nvPr>
            <p:custDataLst>
              <p:tags r:id="rId30"/>
            </p:custDataLst>
          </p:nvPr>
        </p:nvSpPr>
        <p:spPr>
          <a:xfrm>
            <a:off x="663009" y="5193563"/>
            <a:ext cx="3480798" cy="184169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altLang="zh-CN" sz="1015" dirty="0">
                <a:solidFill>
                  <a:schemeClr val="accent1">
                    <a:lumMod val="50000"/>
                    <a:alpha val="80000"/>
                  </a:schemeClr>
                </a:solidFill>
                <a:cs typeface="MiSans" pitchFamily="34" charset="-120"/>
              </a:rPr>
              <a:t>Projected area of the product in the mold opening direction (cm</a:t>
            </a:r>
            <a:r>
              <a:rPr lang="en-US" altLang="en-US" sz="1015" dirty="0">
                <a:solidFill>
                  <a:schemeClr val="accent1">
                    <a:lumMod val="50000"/>
                    <a:alpha val="80000"/>
                  </a:schemeClr>
                </a:solidFill>
                <a:cs typeface="MiSans" pitchFamily="34" charset="-120"/>
              </a:rPr>
              <a:t>²</a:t>
            </a:r>
            <a:r>
              <a:rPr lang="en-US" altLang="zh-CN" sz="1015" dirty="0">
                <a:solidFill>
                  <a:schemeClr val="accent1">
                    <a:lumMod val="50000"/>
                    <a:alpha val="80000"/>
                  </a:schemeClr>
                </a:solidFill>
                <a:cs typeface="MiSans" pitchFamily="34" charset="-120"/>
              </a:rPr>
              <a:t>)</a:t>
            </a:r>
            <a:endParaRPr lang="en-US" altLang="zh-CN" sz="1015" dirty="0">
              <a:solidFill>
                <a:schemeClr val="accent1">
                  <a:lumMod val="50000"/>
                  <a:alpha val="80000"/>
                </a:schemeClr>
              </a:solidFill>
              <a:cs typeface="MiSans" pitchFamily="34" charset="-120"/>
            </a:endParaRPr>
          </a:p>
        </p:txBody>
      </p:sp>
      <p:sp>
        <p:nvSpPr>
          <p:cNvPr id="33" name="Text 31"/>
          <p:cNvSpPr/>
          <p:nvPr>
            <p:custDataLst>
              <p:tags r:id="rId31"/>
            </p:custDataLst>
          </p:nvPr>
        </p:nvSpPr>
        <p:spPr>
          <a:xfrm>
            <a:off x="681424" y="5525060"/>
            <a:ext cx="3471589" cy="1473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10000"/>
              </a:lnSpc>
            </a:pPr>
            <a:r>
              <a:rPr lang="en-US" altLang="zh-CN" sz="870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" pitchFamily="34" charset="-120"/>
              </a:rPr>
              <a:t>Including cavity number and runner system</a:t>
            </a:r>
            <a:endParaRPr lang="en-US" altLang="zh-CN" sz="870" dirty="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MiSans" pitchFamily="34" charset="-120"/>
            </a:endParaRPr>
          </a:p>
        </p:txBody>
      </p:sp>
      <p:sp>
        <p:nvSpPr>
          <p:cNvPr id="34" name="Shape 32"/>
          <p:cNvSpPr/>
          <p:nvPr>
            <p:custDataLst>
              <p:tags r:id="rId32"/>
            </p:custDataLst>
          </p:nvPr>
        </p:nvSpPr>
        <p:spPr>
          <a:xfrm>
            <a:off x="4298624" y="4714731"/>
            <a:ext cx="3637341" cy="1068181"/>
          </a:xfrm>
          <a:custGeom>
            <a:avLst/>
            <a:gdLst/>
            <a:ahLst/>
            <a:cxnLst/>
            <a:rect l="l" t="t" r="r" b="b"/>
            <a:pathLst>
              <a:path w="3637341" h="1068181">
                <a:moveTo>
                  <a:pt x="73672" y="0"/>
                </a:moveTo>
                <a:lnTo>
                  <a:pt x="3563669" y="0"/>
                </a:lnTo>
                <a:cubicBezTo>
                  <a:pt x="3604357" y="0"/>
                  <a:pt x="3637341" y="32984"/>
                  <a:pt x="3637341" y="73672"/>
                </a:cubicBezTo>
                <a:lnTo>
                  <a:pt x="3637341" y="994509"/>
                </a:lnTo>
                <a:cubicBezTo>
                  <a:pt x="3637341" y="1035197"/>
                  <a:pt x="3604357" y="1068181"/>
                  <a:pt x="3563669" y="1068181"/>
                </a:cubicBezTo>
                <a:lnTo>
                  <a:pt x="73672" y="1068181"/>
                </a:lnTo>
                <a:cubicBezTo>
                  <a:pt x="32984" y="1068181"/>
                  <a:pt x="0" y="1035197"/>
                  <a:pt x="0" y="994509"/>
                </a:cubicBezTo>
                <a:lnTo>
                  <a:pt x="0" y="73672"/>
                </a:lnTo>
                <a:cubicBezTo>
                  <a:pt x="0" y="32984"/>
                  <a:pt x="32984" y="0"/>
                  <a:pt x="73672" y="0"/>
                </a:cubicBezTo>
                <a:close/>
              </a:path>
            </a:pathLst>
          </a:custGeom>
          <a:solidFill>
            <a:schemeClr val="accent2">
              <a:alpha val="20000"/>
            </a:schemeClr>
          </a:solidFill>
        </p:spPr>
      </p:sp>
      <p:sp>
        <p:nvSpPr>
          <p:cNvPr id="35" name="Text 33"/>
          <p:cNvSpPr/>
          <p:nvPr>
            <p:custDataLst>
              <p:tags r:id="rId33"/>
            </p:custDataLst>
          </p:nvPr>
        </p:nvSpPr>
        <p:spPr>
          <a:xfrm>
            <a:off x="4409125" y="4825233"/>
            <a:ext cx="3490006" cy="22100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870" b="1" dirty="0">
                <a:solidFill>
                  <a:schemeClr val="accent1">
                    <a:lumMod val="50000"/>
                    <a:hueOff val="9600000"/>
                  </a:schemeClr>
                </a:solidFill>
                <a:highlight>
                  <a:srgbClr val="E5A44E">
                    <a:alpha val="100000"/>
                  </a:srgbClr>
                </a:highlight>
                <a:cs typeface="MiSans" pitchFamily="34" charset="-120"/>
              </a:rPr>
              <a:t>2 </a:t>
            </a:r>
            <a:r>
              <a:rPr lang="en-US" altLang="zh-CN" sz="116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" pitchFamily="34" charset="-120"/>
              </a:rPr>
              <a:t>Calculate Mold Separation Force</a:t>
            </a:r>
            <a:endParaRPr lang="en-US" altLang="zh-CN" sz="1160" b="1" dirty="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MiSans" pitchFamily="34" charset="-120"/>
            </a:endParaRPr>
          </a:p>
        </p:txBody>
      </p:sp>
      <p:sp>
        <p:nvSpPr>
          <p:cNvPr id="36" name="Shape 34"/>
          <p:cNvSpPr/>
          <p:nvPr>
            <p:custDataLst>
              <p:tags r:id="rId34"/>
            </p:custDataLst>
          </p:nvPr>
        </p:nvSpPr>
        <p:spPr>
          <a:xfrm>
            <a:off x="4418334" y="5119903"/>
            <a:ext cx="3407130" cy="331505"/>
          </a:xfrm>
          <a:custGeom>
            <a:avLst/>
            <a:gdLst/>
            <a:ahLst/>
            <a:cxnLst/>
            <a:rect l="l" t="t" r="r" b="b"/>
            <a:pathLst>
              <a:path w="3407130" h="331505">
                <a:moveTo>
                  <a:pt x="18417" y="0"/>
                </a:moveTo>
                <a:lnTo>
                  <a:pt x="3370296" y="0"/>
                </a:lnTo>
                <a:cubicBezTo>
                  <a:pt x="3390639" y="0"/>
                  <a:pt x="3407130" y="16491"/>
                  <a:pt x="3407130" y="36833"/>
                </a:cubicBezTo>
                <a:lnTo>
                  <a:pt x="3407130" y="294671"/>
                </a:lnTo>
                <a:cubicBezTo>
                  <a:pt x="3407130" y="315014"/>
                  <a:pt x="3390639" y="331505"/>
                  <a:pt x="3370296" y="331505"/>
                </a:cubicBezTo>
                <a:lnTo>
                  <a:pt x="18417" y="331505"/>
                </a:lnTo>
                <a:cubicBezTo>
                  <a:pt x="8246" y="331505"/>
                  <a:pt x="0" y="323259"/>
                  <a:pt x="0" y="313088"/>
                </a:cubicBezTo>
                <a:lnTo>
                  <a:pt x="0" y="18417"/>
                </a:lnTo>
                <a:cubicBezTo>
                  <a:pt x="0" y="8252"/>
                  <a:pt x="8252" y="0"/>
                  <a:pt x="18417" y="0"/>
                </a:cubicBezTo>
                <a:close/>
              </a:path>
            </a:pathLst>
          </a:custGeom>
          <a:solidFill>
            <a:schemeClr val="accent4">
              <a:alpha val="50196"/>
            </a:schemeClr>
          </a:solidFill>
        </p:spPr>
      </p:sp>
      <p:sp>
        <p:nvSpPr>
          <p:cNvPr id="37" name="Shape 35"/>
          <p:cNvSpPr/>
          <p:nvPr>
            <p:custDataLst>
              <p:tags r:id="rId35"/>
            </p:custDataLst>
          </p:nvPr>
        </p:nvSpPr>
        <p:spPr>
          <a:xfrm>
            <a:off x="4418334" y="5119903"/>
            <a:ext cx="18417" cy="331505"/>
          </a:xfrm>
          <a:custGeom>
            <a:avLst/>
            <a:gdLst/>
            <a:ahLst/>
            <a:cxnLst/>
            <a:rect l="l" t="t" r="r" b="b"/>
            <a:pathLst>
              <a:path w="18417" h="331505">
                <a:moveTo>
                  <a:pt x="18417" y="0"/>
                </a:moveTo>
                <a:lnTo>
                  <a:pt x="18417" y="0"/>
                </a:lnTo>
                <a:lnTo>
                  <a:pt x="18417" y="331505"/>
                </a:lnTo>
                <a:lnTo>
                  <a:pt x="18417" y="331505"/>
                </a:lnTo>
                <a:cubicBezTo>
                  <a:pt x="8246" y="331505"/>
                  <a:pt x="0" y="323259"/>
                  <a:pt x="0" y="313088"/>
                </a:cubicBezTo>
                <a:lnTo>
                  <a:pt x="0" y="18417"/>
                </a:lnTo>
                <a:cubicBezTo>
                  <a:pt x="0" y="8252"/>
                  <a:pt x="8252" y="0"/>
                  <a:pt x="18417" y="0"/>
                </a:cubicBez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38" name="Text 36"/>
          <p:cNvSpPr/>
          <p:nvPr>
            <p:custDataLst>
              <p:tags r:id="rId36"/>
            </p:custDataLst>
          </p:nvPr>
        </p:nvSpPr>
        <p:spPr>
          <a:xfrm>
            <a:off x="4468980" y="5193571"/>
            <a:ext cx="3315045" cy="184169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altLang="zh-CN" sz="1015" dirty="0">
                <a:solidFill>
                  <a:schemeClr val="accent1">
                    <a:lumMod val="50000"/>
                  </a:schemeClr>
                </a:solidFill>
                <a:cs typeface="MiSans" pitchFamily="34" charset="-120"/>
              </a:rPr>
              <a:t>Projected area </a:t>
            </a:r>
            <a:r>
              <a:rPr lang="en-US" altLang="en-US" sz="1015" dirty="0">
                <a:solidFill>
                  <a:schemeClr val="accent1">
                    <a:lumMod val="50000"/>
                  </a:schemeClr>
                </a:solidFill>
                <a:cs typeface="MiSans" pitchFamily="34" charset="-120"/>
              </a:rPr>
              <a:t>×</a:t>
            </a:r>
            <a:r>
              <a:rPr lang="en-US" altLang="zh-CN" sz="1015" dirty="0">
                <a:solidFill>
                  <a:schemeClr val="accent1">
                    <a:lumMod val="50000"/>
                  </a:schemeClr>
                </a:solidFill>
                <a:cs typeface="MiSans" pitchFamily="34" charset="-120"/>
              </a:rPr>
              <a:t> cavity number </a:t>
            </a:r>
            <a:r>
              <a:rPr lang="en-US" altLang="en-US" sz="1015" dirty="0">
                <a:solidFill>
                  <a:schemeClr val="accent1">
                    <a:lumMod val="50000"/>
                  </a:schemeClr>
                </a:solidFill>
                <a:cs typeface="MiSans" pitchFamily="34" charset="-120"/>
              </a:rPr>
              <a:t>×</a:t>
            </a:r>
            <a:r>
              <a:rPr lang="en-US" altLang="zh-CN" sz="1015" dirty="0">
                <a:solidFill>
                  <a:schemeClr val="accent1">
                    <a:lumMod val="50000"/>
                  </a:schemeClr>
                </a:solidFill>
                <a:cs typeface="MiSans" pitchFamily="34" charset="-120"/>
              </a:rPr>
              <a:t> cavity pressure</a:t>
            </a:r>
            <a:endParaRPr lang="en-US" altLang="zh-CN" sz="1015" dirty="0">
              <a:solidFill>
                <a:schemeClr val="accent1">
                  <a:lumMod val="50000"/>
                </a:schemeClr>
              </a:solidFill>
              <a:cs typeface="MiSans" pitchFamily="34" charset="-120"/>
            </a:endParaRPr>
          </a:p>
        </p:txBody>
      </p:sp>
      <p:sp>
        <p:nvSpPr>
          <p:cNvPr id="39" name="Text 37"/>
          <p:cNvSpPr/>
          <p:nvPr>
            <p:custDataLst>
              <p:tags r:id="rId37"/>
            </p:custDataLst>
          </p:nvPr>
        </p:nvSpPr>
        <p:spPr>
          <a:xfrm>
            <a:off x="4409125" y="5525076"/>
            <a:ext cx="3471589" cy="1473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10000"/>
              </a:lnSpc>
            </a:pPr>
            <a:r>
              <a:rPr lang="en-US" altLang="zh-CN" sz="870" dirty="0">
                <a:solidFill>
                  <a:schemeClr val="accent1">
                    <a:lumMod val="50000"/>
                    <a:alpha val="70196"/>
                  </a:schemeClr>
                </a:solidFill>
                <a:cs typeface="MiSans" pitchFamily="34" charset="-120"/>
              </a:rPr>
              <a:t>Typical materials: 350–400 kg/cm</a:t>
            </a:r>
            <a:r>
              <a:rPr lang="en-US" altLang="en-US" sz="870" dirty="0">
                <a:solidFill>
                  <a:schemeClr val="accent1">
                    <a:lumMod val="50000"/>
                    <a:alpha val="70196"/>
                  </a:schemeClr>
                </a:solidFill>
                <a:cs typeface="MiSans" pitchFamily="34" charset="-120"/>
              </a:rPr>
              <a:t>²</a:t>
            </a:r>
            <a:endParaRPr lang="en-US" altLang="en-US" sz="870" dirty="0">
              <a:solidFill>
                <a:schemeClr val="accent1">
                  <a:lumMod val="50000"/>
                  <a:alpha val="70196"/>
                </a:schemeClr>
              </a:solidFill>
              <a:cs typeface="MiSans" pitchFamily="34" charset="-120"/>
            </a:endParaRPr>
          </a:p>
        </p:txBody>
      </p:sp>
      <p:sp>
        <p:nvSpPr>
          <p:cNvPr id="40" name="Shape 38"/>
          <p:cNvSpPr/>
          <p:nvPr>
            <p:custDataLst>
              <p:tags r:id="rId38"/>
            </p:custDataLst>
          </p:nvPr>
        </p:nvSpPr>
        <p:spPr>
          <a:xfrm>
            <a:off x="8044740" y="4714731"/>
            <a:ext cx="3637341" cy="1068181"/>
          </a:xfrm>
          <a:custGeom>
            <a:avLst/>
            <a:gdLst/>
            <a:ahLst/>
            <a:cxnLst/>
            <a:rect l="l" t="t" r="r" b="b"/>
            <a:pathLst>
              <a:path w="3637341" h="1068181">
                <a:moveTo>
                  <a:pt x="73672" y="0"/>
                </a:moveTo>
                <a:lnTo>
                  <a:pt x="3563669" y="0"/>
                </a:lnTo>
                <a:cubicBezTo>
                  <a:pt x="3604357" y="0"/>
                  <a:pt x="3637341" y="32984"/>
                  <a:pt x="3637341" y="73672"/>
                </a:cubicBezTo>
                <a:lnTo>
                  <a:pt x="3637341" y="994509"/>
                </a:lnTo>
                <a:cubicBezTo>
                  <a:pt x="3637341" y="1035197"/>
                  <a:pt x="3604357" y="1068181"/>
                  <a:pt x="3563669" y="1068181"/>
                </a:cubicBezTo>
                <a:lnTo>
                  <a:pt x="73672" y="1068181"/>
                </a:lnTo>
                <a:cubicBezTo>
                  <a:pt x="32984" y="1068181"/>
                  <a:pt x="0" y="1035197"/>
                  <a:pt x="0" y="994509"/>
                </a:cubicBezTo>
                <a:lnTo>
                  <a:pt x="0" y="73672"/>
                </a:lnTo>
                <a:cubicBezTo>
                  <a:pt x="0" y="32984"/>
                  <a:pt x="32984" y="0"/>
                  <a:pt x="73672" y="0"/>
                </a:cubicBezTo>
                <a:close/>
              </a:path>
            </a:pathLst>
          </a:custGeom>
          <a:solidFill>
            <a:schemeClr val="accent2">
              <a:alpha val="20000"/>
            </a:schemeClr>
          </a:solidFill>
        </p:spPr>
      </p:sp>
      <p:sp>
        <p:nvSpPr>
          <p:cNvPr id="41" name="Text 39"/>
          <p:cNvSpPr/>
          <p:nvPr>
            <p:custDataLst>
              <p:tags r:id="rId39"/>
            </p:custDataLst>
          </p:nvPr>
        </p:nvSpPr>
        <p:spPr>
          <a:xfrm>
            <a:off x="8155242" y="4825233"/>
            <a:ext cx="3490006" cy="22100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870" b="1" dirty="0">
                <a:solidFill>
                  <a:schemeClr val="accent1">
                    <a:lumMod val="50000"/>
                    <a:hueOff val="9600000"/>
                  </a:schemeClr>
                </a:solidFill>
                <a:highlight>
                  <a:srgbClr val="E5A44E">
                    <a:alpha val="100000"/>
                  </a:srgbClr>
                </a:highlight>
                <a:cs typeface="MiSans" pitchFamily="34" charset="-120"/>
              </a:rPr>
              <a:t>3 </a:t>
            </a:r>
            <a:r>
              <a:rPr lang="en-US" altLang="zh-CN" sz="1160" b="1" dirty="0">
                <a:solidFill>
                  <a:schemeClr val="accent1">
                    <a:lumMod val="50000"/>
                    <a:hueOff val="10800000"/>
                  </a:schemeClr>
                </a:solidFill>
                <a:cs typeface="MiSans" pitchFamily="34" charset="-120"/>
              </a:rPr>
              <a:t>Determine Clamping Force</a:t>
            </a:r>
            <a:endParaRPr lang="en-US" altLang="zh-CN" sz="1160" b="1" dirty="0">
              <a:solidFill>
                <a:schemeClr val="accent1">
                  <a:lumMod val="50000"/>
                  <a:hueOff val="10800000"/>
                </a:schemeClr>
              </a:solidFill>
              <a:cs typeface="MiSans" pitchFamily="34" charset="-120"/>
            </a:endParaRPr>
          </a:p>
        </p:txBody>
      </p:sp>
      <p:sp>
        <p:nvSpPr>
          <p:cNvPr id="42" name="Shape 40"/>
          <p:cNvSpPr/>
          <p:nvPr>
            <p:custDataLst>
              <p:tags r:id="rId40"/>
            </p:custDataLst>
          </p:nvPr>
        </p:nvSpPr>
        <p:spPr>
          <a:xfrm>
            <a:off x="8164450" y="5119903"/>
            <a:ext cx="3407130" cy="331505"/>
          </a:xfrm>
          <a:custGeom>
            <a:avLst/>
            <a:gdLst/>
            <a:ahLst/>
            <a:cxnLst/>
            <a:rect l="l" t="t" r="r" b="b"/>
            <a:pathLst>
              <a:path w="3407130" h="331505">
                <a:moveTo>
                  <a:pt x="18417" y="0"/>
                </a:moveTo>
                <a:lnTo>
                  <a:pt x="3370296" y="0"/>
                </a:lnTo>
                <a:cubicBezTo>
                  <a:pt x="3390639" y="0"/>
                  <a:pt x="3407130" y="16491"/>
                  <a:pt x="3407130" y="36833"/>
                </a:cubicBezTo>
                <a:lnTo>
                  <a:pt x="3407130" y="294671"/>
                </a:lnTo>
                <a:cubicBezTo>
                  <a:pt x="3407130" y="315014"/>
                  <a:pt x="3390639" y="331505"/>
                  <a:pt x="3370296" y="331505"/>
                </a:cubicBezTo>
                <a:lnTo>
                  <a:pt x="18417" y="331505"/>
                </a:lnTo>
                <a:cubicBezTo>
                  <a:pt x="8246" y="331505"/>
                  <a:pt x="0" y="323259"/>
                  <a:pt x="0" y="313088"/>
                </a:cubicBezTo>
                <a:lnTo>
                  <a:pt x="0" y="18417"/>
                </a:lnTo>
                <a:cubicBezTo>
                  <a:pt x="0" y="8252"/>
                  <a:pt x="8252" y="0"/>
                  <a:pt x="18417" y="0"/>
                </a:cubicBezTo>
                <a:close/>
              </a:path>
            </a:pathLst>
          </a:custGeom>
          <a:solidFill>
            <a:schemeClr val="accent4">
              <a:alpha val="50196"/>
            </a:schemeClr>
          </a:solidFill>
        </p:spPr>
      </p:sp>
      <p:sp>
        <p:nvSpPr>
          <p:cNvPr id="43" name="Shape 41"/>
          <p:cNvSpPr/>
          <p:nvPr>
            <p:custDataLst>
              <p:tags r:id="rId41"/>
            </p:custDataLst>
          </p:nvPr>
        </p:nvSpPr>
        <p:spPr>
          <a:xfrm>
            <a:off x="8164450" y="5119903"/>
            <a:ext cx="18417" cy="331505"/>
          </a:xfrm>
          <a:custGeom>
            <a:avLst/>
            <a:gdLst/>
            <a:ahLst/>
            <a:cxnLst/>
            <a:rect l="l" t="t" r="r" b="b"/>
            <a:pathLst>
              <a:path w="18417" h="331505">
                <a:moveTo>
                  <a:pt x="18417" y="0"/>
                </a:moveTo>
                <a:lnTo>
                  <a:pt x="18417" y="0"/>
                </a:lnTo>
                <a:lnTo>
                  <a:pt x="18417" y="331505"/>
                </a:lnTo>
                <a:lnTo>
                  <a:pt x="18417" y="331505"/>
                </a:lnTo>
                <a:cubicBezTo>
                  <a:pt x="8246" y="331505"/>
                  <a:pt x="0" y="323259"/>
                  <a:pt x="0" y="313088"/>
                </a:cubicBezTo>
                <a:lnTo>
                  <a:pt x="0" y="18417"/>
                </a:lnTo>
                <a:cubicBezTo>
                  <a:pt x="0" y="8252"/>
                  <a:pt x="8252" y="0"/>
                  <a:pt x="18417" y="0"/>
                </a:cubicBez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44" name="Text 42"/>
          <p:cNvSpPr/>
          <p:nvPr>
            <p:custDataLst>
              <p:tags r:id="rId42"/>
            </p:custDataLst>
          </p:nvPr>
        </p:nvSpPr>
        <p:spPr>
          <a:xfrm>
            <a:off x="8215097" y="5193571"/>
            <a:ext cx="3315045" cy="184169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altLang="zh-CN" sz="1015" dirty="0">
                <a:solidFill>
                  <a:schemeClr val="accent1">
                    <a:lumMod val="50000"/>
                  </a:schemeClr>
                </a:solidFill>
                <a:cs typeface="MiSans" pitchFamily="34" charset="-120"/>
              </a:rPr>
              <a:t>Mold separation force </a:t>
            </a:r>
            <a:r>
              <a:rPr lang="en-US" altLang="en-US" sz="1015" dirty="0">
                <a:solidFill>
                  <a:schemeClr val="accent1">
                    <a:lumMod val="50000"/>
                  </a:schemeClr>
                </a:solidFill>
                <a:cs typeface="MiSans" pitchFamily="34" charset="-120"/>
              </a:rPr>
              <a:t>×</a:t>
            </a:r>
            <a:r>
              <a:rPr lang="en-US" altLang="zh-CN" sz="1015" dirty="0">
                <a:solidFill>
                  <a:schemeClr val="accent1">
                    <a:lumMod val="50000"/>
                  </a:schemeClr>
                </a:solidFill>
                <a:cs typeface="MiSans" pitchFamily="34" charset="-120"/>
              </a:rPr>
              <a:t> 1.17  </a:t>
            </a:r>
            <a:endParaRPr lang="en-US" altLang="zh-CN" sz="1015" dirty="0">
              <a:solidFill>
                <a:schemeClr val="accent1">
                  <a:lumMod val="50000"/>
                </a:schemeClr>
              </a:solidFill>
              <a:cs typeface="MiSans" pitchFamily="34" charset="-120"/>
            </a:endParaRPr>
          </a:p>
        </p:txBody>
      </p:sp>
      <p:sp>
        <p:nvSpPr>
          <p:cNvPr id="45" name="Text 43"/>
          <p:cNvSpPr/>
          <p:nvPr>
            <p:custDataLst>
              <p:tags r:id="rId43"/>
            </p:custDataLst>
          </p:nvPr>
        </p:nvSpPr>
        <p:spPr>
          <a:xfrm>
            <a:off x="8155242" y="5525076"/>
            <a:ext cx="3471589" cy="1473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10000"/>
              </a:lnSpc>
            </a:pPr>
            <a:r>
              <a:rPr lang="en-US" altLang="zh-CN" sz="870" dirty="0">
                <a:solidFill>
                  <a:schemeClr val="accent1">
                    <a:lumMod val="50000"/>
                  </a:schemeClr>
                </a:solidFill>
                <a:cs typeface="MiSans" pitchFamily="34" charset="-120"/>
              </a:rPr>
              <a:t>Safety factor 17%</a:t>
            </a:r>
            <a:endParaRPr lang="en-US" altLang="zh-CN" sz="870" dirty="0">
              <a:solidFill>
                <a:schemeClr val="accent1">
                  <a:lumMod val="50000"/>
                </a:schemeClr>
              </a:solidFill>
              <a:cs typeface="MiSans" pitchFamily="34" charset="-120"/>
            </a:endParaRPr>
          </a:p>
        </p:txBody>
      </p:sp>
      <p:sp>
        <p:nvSpPr>
          <p:cNvPr id="46" name="Shape 44"/>
          <p:cNvSpPr/>
          <p:nvPr>
            <p:custDataLst>
              <p:tags r:id="rId44"/>
            </p:custDataLst>
          </p:nvPr>
        </p:nvSpPr>
        <p:spPr>
          <a:xfrm>
            <a:off x="371408" y="6043819"/>
            <a:ext cx="11452254" cy="448145"/>
          </a:xfrm>
          <a:custGeom>
            <a:avLst/>
            <a:gdLst/>
            <a:ahLst/>
            <a:cxnLst/>
            <a:rect l="l" t="t" r="r" b="b"/>
            <a:pathLst>
              <a:path w="11452254" h="448145">
                <a:moveTo>
                  <a:pt x="73666" y="0"/>
                </a:moveTo>
                <a:lnTo>
                  <a:pt x="11378588" y="0"/>
                </a:lnTo>
                <a:cubicBezTo>
                  <a:pt x="11419272" y="0"/>
                  <a:pt x="11452254" y="32981"/>
                  <a:pt x="11452254" y="73666"/>
                </a:cubicBezTo>
                <a:lnTo>
                  <a:pt x="11452254" y="374479"/>
                </a:lnTo>
                <a:cubicBezTo>
                  <a:pt x="11452254" y="415164"/>
                  <a:pt x="11419272" y="448145"/>
                  <a:pt x="11378588" y="448145"/>
                </a:cubicBezTo>
                <a:lnTo>
                  <a:pt x="73666" y="448145"/>
                </a:lnTo>
                <a:cubicBezTo>
                  <a:pt x="32981" y="448145"/>
                  <a:pt x="0" y="415164"/>
                  <a:pt x="0" y="374479"/>
                </a:cubicBezTo>
                <a:lnTo>
                  <a:pt x="0" y="73666"/>
                </a:lnTo>
                <a:cubicBezTo>
                  <a:pt x="0" y="32981"/>
                  <a:pt x="32981" y="0"/>
                  <a:pt x="7366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chemeClr val="dk2">
                  <a:alpha val="0"/>
                </a:schemeClr>
              </a:gs>
            </a:gsLst>
            <a:lin ang="0" scaled="1"/>
          </a:gradFill>
          <a:ln w="8467">
            <a:solidFill>
              <a:schemeClr val="accent1">
                <a:alpha val="30196"/>
              </a:schemeClr>
            </a:solidFill>
            <a:prstDash val="solid"/>
          </a:ln>
        </p:spPr>
      </p:sp>
      <p:sp>
        <p:nvSpPr>
          <p:cNvPr id="47" name="Shape 45"/>
          <p:cNvSpPr/>
          <p:nvPr>
            <p:custDataLst>
              <p:tags r:id="rId45"/>
            </p:custDataLst>
          </p:nvPr>
        </p:nvSpPr>
        <p:spPr>
          <a:xfrm>
            <a:off x="508000" y="6175807"/>
            <a:ext cx="184169" cy="184169"/>
          </a:xfrm>
          <a:custGeom>
            <a:avLst/>
            <a:gdLst/>
            <a:ahLst/>
            <a:cxnLst/>
            <a:rect l="l" t="t" r="r" b="b"/>
            <a:pathLst>
              <a:path w="184169" h="184169">
                <a:moveTo>
                  <a:pt x="92085" y="184169"/>
                </a:moveTo>
                <a:cubicBezTo>
                  <a:pt x="142907" y="184169"/>
                  <a:pt x="184169" y="142907"/>
                  <a:pt x="184169" y="92085"/>
                </a:cubicBezTo>
                <a:cubicBezTo>
                  <a:pt x="184169" y="41262"/>
                  <a:pt x="142907" y="0"/>
                  <a:pt x="92085" y="0"/>
                </a:cubicBezTo>
                <a:cubicBezTo>
                  <a:pt x="41262" y="0"/>
                  <a:pt x="0" y="41262"/>
                  <a:pt x="0" y="92085"/>
                </a:cubicBezTo>
                <a:cubicBezTo>
                  <a:pt x="0" y="142907"/>
                  <a:pt x="41262" y="184169"/>
                  <a:pt x="92085" y="184169"/>
                </a:cubicBezTo>
                <a:close/>
                <a:moveTo>
                  <a:pt x="92085" y="48920"/>
                </a:moveTo>
                <a:cubicBezTo>
                  <a:pt x="96869" y="48920"/>
                  <a:pt x="100718" y="52769"/>
                  <a:pt x="100718" y="57553"/>
                </a:cubicBezTo>
                <a:lnTo>
                  <a:pt x="100718" y="97840"/>
                </a:lnTo>
                <a:cubicBezTo>
                  <a:pt x="100718" y="102624"/>
                  <a:pt x="96869" y="106473"/>
                  <a:pt x="92085" y="106473"/>
                </a:cubicBezTo>
                <a:cubicBezTo>
                  <a:pt x="87301" y="106473"/>
                  <a:pt x="83452" y="102624"/>
                  <a:pt x="83452" y="97840"/>
                </a:cubicBezTo>
                <a:lnTo>
                  <a:pt x="83452" y="57553"/>
                </a:lnTo>
                <a:cubicBezTo>
                  <a:pt x="83452" y="52769"/>
                  <a:pt x="87301" y="48920"/>
                  <a:pt x="92085" y="48920"/>
                </a:cubicBezTo>
                <a:close/>
                <a:moveTo>
                  <a:pt x="82480" y="126616"/>
                </a:moveTo>
                <a:cubicBezTo>
                  <a:pt x="82262" y="123051"/>
                  <a:pt x="84040" y="119660"/>
                  <a:pt x="87096" y="117811"/>
                </a:cubicBezTo>
                <a:cubicBezTo>
                  <a:pt x="90152" y="115963"/>
                  <a:pt x="93981" y="115963"/>
                  <a:pt x="97037" y="117811"/>
                </a:cubicBezTo>
                <a:cubicBezTo>
                  <a:pt x="100093" y="119660"/>
                  <a:pt x="101871" y="123051"/>
                  <a:pt x="101653" y="126616"/>
                </a:cubicBezTo>
                <a:cubicBezTo>
                  <a:pt x="101871" y="130181"/>
                  <a:pt x="100093" y="133573"/>
                  <a:pt x="97037" y="135422"/>
                </a:cubicBezTo>
                <a:cubicBezTo>
                  <a:pt x="93981" y="137270"/>
                  <a:pt x="90152" y="137270"/>
                  <a:pt x="87096" y="135422"/>
                </a:cubicBezTo>
                <a:cubicBezTo>
                  <a:pt x="84040" y="133573"/>
                  <a:pt x="82262" y="130181"/>
                  <a:pt x="82480" y="126616"/>
                </a:cubicBez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48" name="Text 46"/>
          <p:cNvSpPr/>
          <p:nvPr>
            <p:custDataLst>
              <p:tags r:id="rId46"/>
            </p:custDataLst>
          </p:nvPr>
        </p:nvSpPr>
        <p:spPr>
          <a:xfrm>
            <a:off x="825500" y="6157595"/>
            <a:ext cx="7219315" cy="2209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altLang="zh-CN" sz="1160" b="1" dirty="0">
                <a:solidFill>
                  <a:schemeClr val="accent1">
                    <a:lumMod val="50000"/>
                    <a:hueOff val="9600000"/>
                  </a:schemeClr>
                </a:solidFill>
                <a:cs typeface="MiSans" pitchFamily="34" charset="-120"/>
              </a:rPr>
              <a:t>Key Principle</a:t>
            </a:r>
            <a:r>
              <a:rPr lang="en-US" sz="1160" b="1" dirty="0">
                <a:solidFill>
                  <a:schemeClr val="accent1">
                    <a:lumMod val="50000"/>
                    <a:hueOff val="9600000"/>
                  </a:schemeClr>
                </a:solidFill>
                <a:cs typeface="MiSans" pitchFamily="34" charset="-120"/>
              </a:rPr>
              <a:t>：</a:t>
            </a:r>
            <a:r>
              <a:rPr lang="en-US" altLang="zh-CN" sz="1160" dirty="0">
                <a:solidFill>
                  <a:schemeClr val="accent1">
                    <a:lumMod val="50000"/>
                    <a:hueOff val="10800000"/>
                  </a:schemeClr>
                </a:solidFill>
                <a:cs typeface="MiSans" pitchFamily="34" charset="-120"/>
              </a:rPr>
              <a:t>Clamping force must be sufficient to prevent mold flash,</a:t>
            </a:r>
            <a:endParaRPr lang="en-US" altLang="zh-CN" sz="1160" dirty="0">
              <a:solidFill>
                <a:schemeClr val="accent1">
                  <a:lumMod val="50000"/>
                  <a:hueOff val="10800000"/>
                </a:schemeClr>
              </a:solidFill>
              <a:cs typeface="MiSans" pitchFamily="34" charset="-120"/>
            </a:endParaRPr>
          </a:p>
          <a:p>
            <a:pPr>
              <a:lnSpc>
                <a:spcPct val="130000"/>
              </a:lnSpc>
            </a:pPr>
            <a:r>
              <a:rPr lang="en-US" altLang="zh-CN" sz="1160" dirty="0">
                <a:solidFill>
                  <a:schemeClr val="accent1">
                    <a:lumMod val="50000"/>
                    <a:hueOff val="10800000"/>
                  </a:schemeClr>
                </a:solidFill>
                <a:cs typeface="MiSans" pitchFamily="34" charset="-120"/>
              </a:rPr>
              <a:t>while avoiding excessive oversizing that leads to cost waste.</a:t>
            </a:r>
            <a:endParaRPr lang="en-US" altLang="zh-CN" sz="1160" dirty="0">
              <a:solidFill>
                <a:schemeClr val="accent1">
                  <a:lumMod val="50000"/>
                  <a:hueOff val="10800000"/>
                </a:schemeClr>
              </a:solidFill>
              <a:cs typeface="MiSans" pitchFamily="34" charset="-120"/>
            </a:endParaRPr>
          </a:p>
        </p:txBody>
      </p:sp>
      <p:sp>
        <p:nvSpPr>
          <p:cNvPr id="50" name="标题 49"/>
          <p:cNvSpPr>
            <a:spLocks noGrp="1"/>
          </p:cNvSpPr>
          <p:nvPr>
            <p:ph type="title"/>
            <p:custDataLst>
              <p:tags r:id="rId47"/>
            </p:custDataLst>
          </p:nvPr>
        </p:nvSpPr>
        <p:spPr/>
        <p:txBody>
          <a:bodyPr vert="horz" wrap="square" lIns="0" tIns="0" rIns="0" bIns="0" rtlCol="0" anchor="b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SELECTION STEP 2: Ejection &amp; Clamping</a:t>
            </a:r>
            <a:endParaRPr lang="en-US" altLang="zh-CN" sz="24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51" name="IM 12"/>
          <p:cNvPicPr/>
          <p:nvPr/>
        </p:nvPicPr>
        <p:blipFill>
          <a:blip r:embed="rId48"/>
          <a:stretch>
            <a:fillRect/>
          </a:stretch>
        </p:blipFill>
        <p:spPr>
          <a:xfrm>
            <a:off x="7444740" y="71755"/>
            <a:ext cx="4828540" cy="2012315"/>
          </a:xfrm>
          <a:prstGeom prst="rect">
            <a:avLst/>
          </a:prstGeom>
        </p:spPr>
      </p:pic>
      <p:pic>
        <p:nvPicPr>
          <p:cNvPr id="53" name="图片 52" descr="c11d5a0a5b6abbd3877ebdac09c9b4d2"/>
          <p:cNvPicPr>
            <a:picLocks noChangeAspect="1"/>
          </p:cNvPicPr>
          <p:nvPr/>
        </p:nvPicPr>
        <p:blipFill>
          <a:blip r:embed="rId49"/>
          <a:srcRect t="56491" b="20722"/>
          <a:stretch>
            <a:fillRect/>
          </a:stretch>
        </p:blipFill>
        <p:spPr>
          <a:xfrm>
            <a:off x="8521065" y="6179820"/>
            <a:ext cx="2974975" cy="678180"/>
          </a:xfrm>
          <a:prstGeom prst="rect">
            <a:avLst/>
          </a:prstGeom>
        </p:spPr>
      </p:pic>
    </p:spTree>
    <p:custDataLst>
      <p:tags r:id="rId50"/>
    </p:custData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custDataLst>
              <p:tags r:id="rId1"/>
            </p:custDataLst>
          </p:nvPr>
        </p:nvSpPr>
        <p:spPr>
          <a:xfrm>
            <a:off x="381000" y="381000"/>
            <a:ext cx="1150620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kern="0" spc="120" dirty="0">
                <a:solidFill>
                  <a:schemeClr val="accent1">
                    <a:lumMod val="50000"/>
                  </a:schemeClr>
                </a:solidFill>
                <a:cs typeface="MiSans" pitchFamily="34" charset="-120"/>
              </a:rPr>
              <a:t>SELECTION STEP 3</a:t>
            </a:r>
            <a:endParaRPr lang="en-US" sz="1200" b="1" kern="0" spc="120" dirty="0">
              <a:solidFill>
                <a:schemeClr val="accent1">
                  <a:lumMod val="50000"/>
                </a:schemeClr>
              </a:solidFill>
              <a:cs typeface="MiSans" pitchFamily="34" charset="-120"/>
            </a:endParaRPr>
          </a:p>
        </p:txBody>
      </p:sp>
      <p:sp>
        <p:nvSpPr>
          <p:cNvPr id="4" name="Text 2"/>
          <p:cNvSpPr/>
          <p:nvPr>
            <p:custDataLst>
              <p:tags r:id="rId2"/>
            </p:custDataLst>
          </p:nvPr>
        </p:nvSpPr>
        <p:spPr>
          <a:xfrm>
            <a:off x="381000" y="1143000"/>
            <a:ext cx="11525250" cy="2667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altLang="zh-CN" sz="1500" dirty="0">
                <a:solidFill>
                  <a:schemeClr val="accent1">
                    <a:lumMod val="50000"/>
                  </a:schemeClr>
                </a:solidFill>
                <a:cs typeface="MiSans" pitchFamily="34" charset="-120"/>
              </a:rPr>
              <a:t>Step 5 · Shot Capacity | Step 6 · Injection Quality | Step 7 · Injection Speed</a:t>
            </a:r>
            <a:endParaRPr lang="en-US" altLang="zh-CN" sz="1500" dirty="0">
              <a:solidFill>
                <a:schemeClr val="accent1">
                  <a:lumMod val="50000"/>
                </a:schemeClr>
              </a:solidFill>
              <a:cs typeface="MiSans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381000" y="1524000"/>
            <a:ext cx="914400" cy="38100"/>
          </a:xfrm>
          <a:custGeom>
            <a:avLst/>
            <a:gdLst/>
            <a:ahLst/>
            <a:cxnLst/>
            <a:rect l="l" t="t" r="r" b="b"/>
            <a:pathLst>
              <a:path w="914400" h="38100">
                <a:moveTo>
                  <a:pt x="0" y="0"/>
                </a:moveTo>
                <a:lnTo>
                  <a:pt x="914400" y="0"/>
                </a:lnTo>
                <a:lnTo>
                  <a:pt x="9144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</p:spPr>
      </p:sp>
      <p:sp>
        <p:nvSpPr>
          <p:cNvPr id="6" name="Shape 4"/>
          <p:cNvSpPr/>
          <p:nvPr/>
        </p:nvSpPr>
        <p:spPr>
          <a:xfrm>
            <a:off x="400050" y="1676400"/>
            <a:ext cx="3714750" cy="2933700"/>
          </a:xfrm>
          <a:custGeom>
            <a:avLst/>
            <a:gdLst/>
            <a:ahLst/>
            <a:cxnLst/>
            <a:rect l="l" t="t" r="r" b="b"/>
            <a:pathLst>
              <a:path w="3714750" h="2933700">
                <a:moveTo>
                  <a:pt x="38100" y="0"/>
                </a:moveTo>
                <a:lnTo>
                  <a:pt x="3638562" y="0"/>
                </a:lnTo>
                <a:cubicBezTo>
                  <a:pt x="3680639" y="0"/>
                  <a:pt x="3714750" y="34111"/>
                  <a:pt x="3714750" y="76188"/>
                </a:cubicBezTo>
                <a:lnTo>
                  <a:pt x="3714750" y="2857512"/>
                </a:lnTo>
                <a:cubicBezTo>
                  <a:pt x="3714750" y="2899589"/>
                  <a:pt x="3680639" y="2933700"/>
                  <a:pt x="3638562" y="2933700"/>
                </a:cubicBezTo>
                <a:lnTo>
                  <a:pt x="38100" y="2933700"/>
                </a:lnTo>
                <a:cubicBezTo>
                  <a:pt x="17072" y="2933700"/>
                  <a:pt x="0" y="2916628"/>
                  <a:pt x="0" y="28956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chemeClr val="accent3">
                  <a:alpha val="10000"/>
                </a:schemeClr>
              </a:gs>
            </a:gsLst>
            <a:lin ang="2700000" scaled="1"/>
          </a:gradFill>
        </p:spPr>
      </p:sp>
      <p:sp>
        <p:nvSpPr>
          <p:cNvPr id="7" name="Shape 5"/>
          <p:cNvSpPr/>
          <p:nvPr/>
        </p:nvSpPr>
        <p:spPr>
          <a:xfrm>
            <a:off x="400050" y="1676400"/>
            <a:ext cx="38100" cy="2933700"/>
          </a:xfrm>
          <a:custGeom>
            <a:avLst/>
            <a:gdLst/>
            <a:ahLst/>
            <a:cxnLst/>
            <a:rect l="l" t="t" r="r" b="b"/>
            <a:pathLst>
              <a:path w="38100" h="2933700">
                <a:moveTo>
                  <a:pt x="38100" y="0"/>
                </a:moveTo>
                <a:lnTo>
                  <a:pt x="38100" y="0"/>
                </a:lnTo>
                <a:lnTo>
                  <a:pt x="38100" y="2933700"/>
                </a:lnTo>
                <a:lnTo>
                  <a:pt x="38100" y="2933700"/>
                </a:lnTo>
                <a:cubicBezTo>
                  <a:pt x="17072" y="2933700"/>
                  <a:pt x="0" y="2916628"/>
                  <a:pt x="0" y="28956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8" name="Shape 6"/>
          <p:cNvSpPr/>
          <p:nvPr/>
        </p:nvSpPr>
        <p:spPr>
          <a:xfrm>
            <a:off x="533400" y="18288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9" name="Text 7"/>
          <p:cNvSpPr/>
          <p:nvPr>
            <p:custDataLst>
              <p:tags r:id="rId3"/>
            </p:custDataLst>
          </p:nvPr>
        </p:nvSpPr>
        <p:spPr>
          <a:xfrm>
            <a:off x="622697" y="1885950"/>
            <a:ext cx="285750" cy="2667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chemeClr val="lt1"/>
                </a:solidFill>
                <a:cs typeface="Alimama ShuHeiTi" pitchFamily="34" charset="-120"/>
              </a:rPr>
              <a:t>05</a:t>
            </a:r>
            <a:endParaRPr lang="en-US" sz="1350" b="1" dirty="0">
              <a:solidFill>
                <a:schemeClr val="lt1"/>
              </a:solidFill>
              <a:cs typeface="Alimama ShuHeiTi" pitchFamily="34" charset="-120"/>
            </a:endParaRPr>
          </a:p>
        </p:txBody>
      </p:sp>
      <p:sp>
        <p:nvSpPr>
          <p:cNvPr id="10" name="Text 8"/>
          <p:cNvSpPr/>
          <p:nvPr>
            <p:custDataLst>
              <p:tags r:id="rId4"/>
            </p:custDataLst>
          </p:nvPr>
        </p:nvSpPr>
        <p:spPr>
          <a:xfrm>
            <a:off x="990600" y="1790700"/>
            <a:ext cx="2529840" cy="2667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altLang="zh-CN" sz="15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Alimama ShuHeiTi" pitchFamily="34" charset="-120"/>
              </a:rPr>
              <a:t>Sufficient Shot Capacity</a:t>
            </a:r>
            <a:endParaRPr lang="en-US" altLang="zh-CN" sz="1500" b="1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Alimama ShuHeiTi" pitchFamily="34" charset="-120"/>
            </a:endParaRPr>
          </a:p>
        </p:txBody>
      </p:sp>
      <p:sp>
        <p:nvSpPr>
          <p:cNvPr id="11" name="Text 9"/>
          <p:cNvSpPr/>
          <p:nvPr>
            <p:custDataLst>
              <p:tags r:id="rId5"/>
            </p:custDataLst>
          </p:nvPr>
        </p:nvSpPr>
        <p:spPr>
          <a:xfrm>
            <a:off x="990600" y="2057400"/>
            <a:ext cx="2482215" cy="152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altLang="zh-CN" sz="1050" dirty="0">
                <a:solidFill>
                  <a:schemeClr val="tx1"/>
                </a:solidFill>
                <a:cs typeface="MiSans" pitchFamily="34" charset="-120"/>
              </a:rPr>
              <a:t>Define Shot Size &amp; Screw Diameter</a:t>
            </a:r>
            <a:endParaRPr lang="en-US" altLang="zh-CN" sz="1050" dirty="0">
              <a:solidFill>
                <a:schemeClr val="tx1"/>
              </a:solidFill>
              <a:cs typeface="MiSans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533400" y="2324100"/>
            <a:ext cx="3467100" cy="685800"/>
          </a:xfrm>
          <a:custGeom>
            <a:avLst/>
            <a:gdLst/>
            <a:ahLst/>
            <a:cxnLst/>
            <a:rect l="l" t="t" r="r" b="b"/>
            <a:pathLst>
              <a:path w="3467100" h="685800">
                <a:moveTo>
                  <a:pt x="38103" y="0"/>
                </a:moveTo>
                <a:lnTo>
                  <a:pt x="3428997" y="0"/>
                </a:lnTo>
                <a:cubicBezTo>
                  <a:pt x="3450041" y="0"/>
                  <a:pt x="3467100" y="17059"/>
                  <a:pt x="3467100" y="38103"/>
                </a:cubicBezTo>
                <a:lnTo>
                  <a:pt x="3467100" y="647697"/>
                </a:lnTo>
                <a:cubicBezTo>
                  <a:pt x="3467100" y="668741"/>
                  <a:pt x="3450041" y="685800"/>
                  <a:pt x="3428997" y="685800"/>
                </a:cubicBezTo>
                <a:lnTo>
                  <a:pt x="38103" y="685800"/>
                </a:lnTo>
                <a:cubicBezTo>
                  <a:pt x="17059" y="685800"/>
                  <a:pt x="0" y="668741"/>
                  <a:pt x="0" y="647697"/>
                </a:cubicBezTo>
                <a:lnTo>
                  <a:pt x="0" y="38103"/>
                </a:lnTo>
                <a:cubicBezTo>
                  <a:pt x="0" y="17073"/>
                  <a:pt x="17073" y="0"/>
                  <a:pt x="38103" y="0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</p:spPr>
      </p:sp>
      <p:sp>
        <p:nvSpPr>
          <p:cNvPr id="13" name="Text 11"/>
          <p:cNvSpPr/>
          <p:nvPr>
            <p:custDataLst>
              <p:tags r:id="rId6"/>
            </p:custDataLst>
          </p:nvPr>
        </p:nvSpPr>
        <p:spPr>
          <a:xfrm>
            <a:off x="609600" y="2400300"/>
            <a:ext cx="339090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altLang="zh-CN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MiSans" pitchFamily="34" charset="-120"/>
              </a:rPr>
              <a:t>Shot Size Requirement</a:t>
            </a:r>
            <a:endParaRPr lang="en-US" altLang="zh-CN" sz="12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MiSans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619125" y="2667000"/>
            <a:ext cx="3305175" cy="266700"/>
          </a:xfrm>
          <a:custGeom>
            <a:avLst/>
            <a:gdLst/>
            <a:ahLst/>
            <a:cxnLst/>
            <a:rect l="l" t="t" r="r" b="b"/>
            <a:pathLst>
              <a:path w="3305175" h="266700">
                <a:moveTo>
                  <a:pt x="19050" y="0"/>
                </a:moveTo>
                <a:lnTo>
                  <a:pt x="3267074" y="0"/>
                </a:lnTo>
                <a:cubicBezTo>
                  <a:pt x="3288117" y="0"/>
                  <a:pt x="3305175" y="17058"/>
                  <a:pt x="3305175" y="38101"/>
                </a:cubicBezTo>
                <a:lnTo>
                  <a:pt x="3305175" y="228599"/>
                </a:lnTo>
                <a:cubicBezTo>
                  <a:pt x="3305175" y="249642"/>
                  <a:pt x="3288117" y="266700"/>
                  <a:pt x="3267074" y="266700"/>
                </a:cubicBezTo>
                <a:lnTo>
                  <a:pt x="19050" y="266700"/>
                </a:lnTo>
                <a:cubicBezTo>
                  <a:pt x="8536" y="266700"/>
                  <a:pt x="0" y="258164"/>
                  <a:pt x="0" y="247650"/>
                </a:cubicBezTo>
                <a:lnTo>
                  <a:pt x="0" y="19050"/>
                </a:lnTo>
                <a:cubicBezTo>
                  <a:pt x="0" y="8536"/>
                  <a:pt x="8536" y="0"/>
                  <a:pt x="19050" y="0"/>
                </a:cubicBezTo>
                <a:close/>
              </a:path>
            </a:pathLst>
          </a:custGeom>
          <a:solidFill>
            <a:schemeClr val="accent4">
              <a:alpha val="50196"/>
            </a:schemeClr>
          </a:solidFill>
        </p:spPr>
      </p:sp>
      <p:sp>
        <p:nvSpPr>
          <p:cNvPr id="15" name="Shape 13"/>
          <p:cNvSpPr/>
          <p:nvPr/>
        </p:nvSpPr>
        <p:spPr>
          <a:xfrm>
            <a:off x="619125" y="2667000"/>
            <a:ext cx="19050" cy="266700"/>
          </a:xfrm>
          <a:custGeom>
            <a:avLst/>
            <a:gdLst/>
            <a:ahLst/>
            <a:cxnLst/>
            <a:rect l="l" t="t" r="r" b="b"/>
            <a:pathLst>
              <a:path w="19050" h="266700">
                <a:moveTo>
                  <a:pt x="19050" y="0"/>
                </a:moveTo>
                <a:lnTo>
                  <a:pt x="19050" y="0"/>
                </a:lnTo>
                <a:lnTo>
                  <a:pt x="19050" y="266700"/>
                </a:lnTo>
                <a:lnTo>
                  <a:pt x="19050" y="266700"/>
                </a:lnTo>
                <a:cubicBezTo>
                  <a:pt x="8536" y="266700"/>
                  <a:pt x="0" y="258164"/>
                  <a:pt x="0" y="247650"/>
                </a:cubicBezTo>
                <a:lnTo>
                  <a:pt x="0" y="19050"/>
                </a:lnTo>
                <a:cubicBezTo>
                  <a:pt x="0" y="8536"/>
                  <a:pt x="8536" y="0"/>
                  <a:pt x="19050" y="0"/>
                </a:cubicBez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16" name="Text 14"/>
          <p:cNvSpPr/>
          <p:nvPr>
            <p:custDataLst>
              <p:tags r:id="rId7"/>
            </p:custDataLst>
          </p:nvPr>
        </p:nvSpPr>
        <p:spPr>
          <a:xfrm>
            <a:off x="633413" y="2705100"/>
            <a:ext cx="3286125" cy="1905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altLang="zh-CN" sz="1050" dirty="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≥ Product weight </a:t>
            </a:r>
            <a:r>
              <a:rPr lang="en-US" altLang="en-US" sz="1050" dirty="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050" dirty="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1.35</a:t>
            </a:r>
            <a:endParaRPr lang="en-US" altLang="zh-CN" sz="1050" dirty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533400" y="3086100"/>
            <a:ext cx="3467100" cy="685800"/>
          </a:xfrm>
          <a:custGeom>
            <a:avLst/>
            <a:gdLst/>
            <a:ahLst/>
            <a:cxnLst/>
            <a:rect l="l" t="t" r="r" b="b"/>
            <a:pathLst>
              <a:path w="3467100" h="685800">
                <a:moveTo>
                  <a:pt x="38103" y="0"/>
                </a:moveTo>
                <a:lnTo>
                  <a:pt x="3428997" y="0"/>
                </a:lnTo>
                <a:cubicBezTo>
                  <a:pt x="3450041" y="0"/>
                  <a:pt x="3467100" y="17059"/>
                  <a:pt x="3467100" y="38103"/>
                </a:cubicBezTo>
                <a:lnTo>
                  <a:pt x="3467100" y="647697"/>
                </a:lnTo>
                <a:cubicBezTo>
                  <a:pt x="3467100" y="668741"/>
                  <a:pt x="3450041" y="685800"/>
                  <a:pt x="3428997" y="685800"/>
                </a:cubicBezTo>
                <a:lnTo>
                  <a:pt x="38103" y="685800"/>
                </a:lnTo>
                <a:cubicBezTo>
                  <a:pt x="17059" y="685800"/>
                  <a:pt x="0" y="668741"/>
                  <a:pt x="0" y="647697"/>
                </a:cubicBezTo>
                <a:lnTo>
                  <a:pt x="0" y="38103"/>
                </a:lnTo>
                <a:cubicBezTo>
                  <a:pt x="0" y="17073"/>
                  <a:pt x="17073" y="0"/>
                  <a:pt x="38103" y="0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</p:spPr>
      </p:sp>
      <p:sp>
        <p:nvSpPr>
          <p:cNvPr id="18" name="Text 16"/>
          <p:cNvSpPr/>
          <p:nvPr>
            <p:custDataLst>
              <p:tags r:id="rId8"/>
            </p:custDataLst>
          </p:nvPr>
        </p:nvSpPr>
        <p:spPr>
          <a:xfrm>
            <a:off x="609600" y="3162300"/>
            <a:ext cx="339090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altLang="zh-CN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MiSans" pitchFamily="34" charset="-120"/>
              </a:rPr>
              <a:t>Stability Principle</a:t>
            </a:r>
            <a:endParaRPr lang="en-US" altLang="zh-CN" sz="12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MiSans" pitchFamily="34" charset="-12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619125" y="3429000"/>
            <a:ext cx="3305175" cy="266700"/>
          </a:xfrm>
          <a:custGeom>
            <a:avLst/>
            <a:gdLst/>
            <a:ahLst/>
            <a:cxnLst/>
            <a:rect l="l" t="t" r="r" b="b"/>
            <a:pathLst>
              <a:path w="3305175" h="266700">
                <a:moveTo>
                  <a:pt x="19050" y="0"/>
                </a:moveTo>
                <a:lnTo>
                  <a:pt x="3267074" y="0"/>
                </a:lnTo>
                <a:cubicBezTo>
                  <a:pt x="3288117" y="0"/>
                  <a:pt x="3305175" y="17058"/>
                  <a:pt x="3305175" y="38101"/>
                </a:cubicBezTo>
                <a:lnTo>
                  <a:pt x="3305175" y="228599"/>
                </a:lnTo>
                <a:cubicBezTo>
                  <a:pt x="3305175" y="249642"/>
                  <a:pt x="3288117" y="266700"/>
                  <a:pt x="3267074" y="266700"/>
                </a:cubicBezTo>
                <a:lnTo>
                  <a:pt x="19050" y="266700"/>
                </a:lnTo>
                <a:cubicBezTo>
                  <a:pt x="8536" y="266700"/>
                  <a:pt x="0" y="258164"/>
                  <a:pt x="0" y="247650"/>
                </a:cubicBezTo>
                <a:lnTo>
                  <a:pt x="0" y="19050"/>
                </a:lnTo>
                <a:cubicBezTo>
                  <a:pt x="0" y="8536"/>
                  <a:pt x="8536" y="0"/>
                  <a:pt x="19050" y="0"/>
                </a:cubicBezTo>
                <a:close/>
              </a:path>
            </a:pathLst>
          </a:custGeom>
          <a:solidFill>
            <a:schemeClr val="accent4">
              <a:alpha val="50196"/>
            </a:schemeClr>
          </a:solidFill>
        </p:spPr>
      </p:sp>
      <p:sp>
        <p:nvSpPr>
          <p:cNvPr id="20" name="Shape 18"/>
          <p:cNvSpPr/>
          <p:nvPr/>
        </p:nvSpPr>
        <p:spPr>
          <a:xfrm>
            <a:off x="619125" y="3429000"/>
            <a:ext cx="19050" cy="266700"/>
          </a:xfrm>
          <a:custGeom>
            <a:avLst/>
            <a:gdLst/>
            <a:ahLst/>
            <a:cxnLst/>
            <a:rect l="l" t="t" r="r" b="b"/>
            <a:pathLst>
              <a:path w="19050" h="266700">
                <a:moveTo>
                  <a:pt x="19050" y="0"/>
                </a:moveTo>
                <a:lnTo>
                  <a:pt x="19050" y="0"/>
                </a:lnTo>
                <a:lnTo>
                  <a:pt x="19050" y="266700"/>
                </a:lnTo>
                <a:lnTo>
                  <a:pt x="19050" y="266700"/>
                </a:lnTo>
                <a:cubicBezTo>
                  <a:pt x="8536" y="266700"/>
                  <a:pt x="0" y="258164"/>
                  <a:pt x="0" y="247650"/>
                </a:cubicBezTo>
                <a:lnTo>
                  <a:pt x="0" y="19050"/>
                </a:lnTo>
                <a:cubicBezTo>
                  <a:pt x="0" y="8536"/>
                  <a:pt x="8536" y="0"/>
                  <a:pt x="19050" y="0"/>
                </a:cubicBezTo>
                <a:close/>
              </a:path>
            </a:pathLst>
          </a:custGeom>
          <a:solidFill>
            <a:schemeClr val="accent2"/>
          </a:solidFill>
        </p:spPr>
      </p:sp>
      <p:sp>
        <p:nvSpPr>
          <p:cNvPr id="21" name="Text 19"/>
          <p:cNvSpPr/>
          <p:nvPr>
            <p:custDataLst>
              <p:tags r:id="rId9"/>
            </p:custDataLst>
          </p:nvPr>
        </p:nvSpPr>
        <p:spPr>
          <a:xfrm>
            <a:off x="633413" y="3467100"/>
            <a:ext cx="3286125" cy="1905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altLang="zh-CN" sz="1050" dirty="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MiSans" pitchFamily="34" charset="-120"/>
              </a:rPr>
              <a:t>Product weight ≤ 75% of shot size</a:t>
            </a:r>
            <a:endParaRPr lang="en-US" altLang="zh-CN" sz="1050" dirty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MiSans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533400" y="3848100"/>
            <a:ext cx="3467100" cy="342900"/>
          </a:xfrm>
          <a:custGeom>
            <a:avLst/>
            <a:gdLst/>
            <a:ahLst/>
            <a:cxnLst/>
            <a:rect l="l" t="t" r="r" b="b"/>
            <a:pathLst>
              <a:path w="3467100" h="342900">
                <a:moveTo>
                  <a:pt x="38100" y="0"/>
                </a:moveTo>
                <a:lnTo>
                  <a:pt x="3429000" y="0"/>
                </a:lnTo>
                <a:cubicBezTo>
                  <a:pt x="3450042" y="0"/>
                  <a:pt x="3467100" y="17058"/>
                  <a:pt x="3467100" y="38100"/>
                </a:cubicBezTo>
                <a:lnTo>
                  <a:pt x="3467100" y="304800"/>
                </a:lnTo>
                <a:cubicBezTo>
                  <a:pt x="3467100" y="325842"/>
                  <a:pt x="3450042" y="342900"/>
                  <a:pt x="3429000" y="342900"/>
                </a:cubicBezTo>
                <a:lnTo>
                  <a:pt x="38100" y="342900"/>
                </a:lnTo>
                <a:cubicBezTo>
                  <a:pt x="17058" y="342900"/>
                  <a:pt x="0" y="325842"/>
                  <a:pt x="0" y="3048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chemeClr val="accent2">
              <a:alpha val="10196"/>
            </a:schemeClr>
          </a:solidFill>
        </p:spPr>
      </p:sp>
      <p:sp>
        <p:nvSpPr>
          <p:cNvPr id="23" name="Shape 21"/>
          <p:cNvSpPr/>
          <p:nvPr/>
        </p:nvSpPr>
        <p:spPr>
          <a:xfrm>
            <a:off x="628650" y="394335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66675" y="47625"/>
                </a:moveTo>
                <a:cubicBezTo>
                  <a:pt x="66675" y="42368"/>
                  <a:pt x="70943" y="38100"/>
                  <a:pt x="76200" y="38100"/>
                </a:cubicBezTo>
                <a:cubicBezTo>
                  <a:pt x="81457" y="38100"/>
                  <a:pt x="85725" y="42368"/>
                  <a:pt x="85725" y="47625"/>
                </a:cubicBezTo>
                <a:cubicBezTo>
                  <a:pt x="85725" y="52882"/>
                  <a:pt x="81457" y="57150"/>
                  <a:pt x="76200" y="57150"/>
                </a:cubicBezTo>
                <a:cubicBezTo>
                  <a:pt x="70943" y="57150"/>
                  <a:pt x="66675" y="52882"/>
                  <a:pt x="66675" y="47625"/>
                </a:cubicBezTo>
                <a:close/>
                <a:moveTo>
                  <a:pt x="64294" y="66675"/>
                </a:moveTo>
                <a:lnTo>
                  <a:pt x="78581" y="66675"/>
                </a:lnTo>
                <a:cubicBezTo>
                  <a:pt x="82540" y="66675"/>
                  <a:pt x="85725" y="69860"/>
                  <a:pt x="85725" y="73819"/>
                </a:cubicBezTo>
                <a:lnTo>
                  <a:pt x="85725" y="100013"/>
                </a:lnTo>
                <a:lnTo>
                  <a:pt x="88106" y="100013"/>
                </a:lnTo>
                <a:cubicBezTo>
                  <a:pt x="92065" y="100013"/>
                  <a:pt x="95250" y="103197"/>
                  <a:pt x="95250" y="107156"/>
                </a:cubicBezTo>
                <a:cubicBezTo>
                  <a:pt x="95250" y="111115"/>
                  <a:pt x="92065" y="114300"/>
                  <a:pt x="88106" y="114300"/>
                </a:cubicBezTo>
                <a:lnTo>
                  <a:pt x="64294" y="114300"/>
                </a:lnTo>
                <a:cubicBezTo>
                  <a:pt x="60335" y="114300"/>
                  <a:pt x="57150" y="111115"/>
                  <a:pt x="57150" y="107156"/>
                </a:cubicBezTo>
                <a:cubicBezTo>
                  <a:pt x="57150" y="103197"/>
                  <a:pt x="60335" y="100013"/>
                  <a:pt x="64294" y="100013"/>
                </a:cubicBezTo>
                <a:lnTo>
                  <a:pt x="71438" y="100013"/>
                </a:lnTo>
                <a:lnTo>
                  <a:pt x="71438" y="80962"/>
                </a:lnTo>
                <a:lnTo>
                  <a:pt x="64294" y="80962"/>
                </a:lnTo>
                <a:cubicBezTo>
                  <a:pt x="60335" y="80962"/>
                  <a:pt x="57150" y="77778"/>
                  <a:pt x="57150" y="73819"/>
                </a:cubicBezTo>
                <a:cubicBezTo>
                  <a:pt x="57150" y="69860"/>
                  <a:pt x="60335" y="66675"/>
                  <a:pt x="64294" y="66675"/>
                </a:cubicBez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24" name="Text 22"/>
          <p:cNvSpPr/>
          <p:nvPr>
            <p:custDataLst>
              <p:tags r:id="rId10"/>
            </p:custDataLst>
          </p:nvPr>
        </p:nvSpPr>
        <p:spPr>
          <a:xfrm>
            <a:off x="876300" y="3924300"/>
            <a:ext cx="1929765" cy="26733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altLang="zh-CN" sz="1050" dirty="0">
                <a:solidFill>
                  <a:schemeClr val="tx1"/>
                </a:solidFill>
                <a:cs typeface="MiSans" pitchFamily="34" charset="-120"/>
              </a:rPr>
              <a:t>Consider cavity number</a:t>
            </a:r>
            <a:endParaRPr lang="en-US" altLang="zh-CN" sz="1050" dirty="0">
              <a:solidFill>
                <a:schemeClr val="tx1"/>
              </a:solidFill>
              <a:cs typeface="MiSans" pitchFamily="34" charset="-12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4248150" y="1676400"/>
            <a:ext cx="3714750" cy="2933700"/>
          </a:xfrm>
          <a:custGeom>
            <a:avLst/>
            <a:gdLst/>
            <a:ahLst/>
            <a:cxnLst/>
            <a:rect l="l" t="t" r="r" b="b"/>
            <a:pathLst>
              <a:path w="3714750" h="2933700">
                <a:moveTo>
                  <a:pt x="38100" y="0"/>
                </a:moveTo>
                <a:lnTo>
                  <a:pt x="3638562" y="0"/>
                </a:lnTo>
                <a:cubicBezTo>
                  <a:pt x="3680639" y="0"/>
                  <a:pt x="3714750" y="34111"/>
                  <a:pt x="3714750" y="76188"/>
                </a:cubicBezTo>
                <a:lnTo>
                  <a:pt x="3714750" y="2857512"/>
                </a:lnTo>
                <a:cubicBezTo>
                  <a:pt x="3714750" y="2899589"/>
                  <a:pt x="3680639" y="2933700"/>
                  <a:pt x="3638562" y="2933700"/>
                </a:cubicBezTo>
                <a:lnTo>
                  <a:pt x="38100" y="2933700"/>
                </a:lnTo>
                <a:cubicBezTo>
                  <a:pt x="17072" y="2933700"/>
                  <a:pt x="0" y="2916628"/>
                  <a:pt x="0" y="28956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20000"/>
                </a:schemeClr>
              </a:gs>
              <a:gs pos="100000">
                <a:schemeClr val="accent3">
                  <a:alpha val="10000"/>
                </a:schemeClr>
              </a:gs>
            </a:gsLst>
            <a:lin ang="2700000" scaled="1"/>
          </a:gradFill>
        </p:spPr>
      </p:sp>
      <p:sp>
        <p:nvSpPr>
          <p:cNvPr id="26" name="Shape 24"/>
          <p:cNvSpPr/>
          <p:nvPr/>
        </p:nvSpPr>
        <p:spPr>
          <a:xfrm>
            <a:off x="4248150" y="1676400"/>
            <a:ext cx="38100" cy="2933700"/>
          </a:xfrm>
          <a:custGeom>
            <a:avLst/>
            <a:gdLst/>
            <a:ahLst/>
            <a:cxnLst/>
            <a:rect l="l" t="t" r="r" b="b"/>
            <a:pathLst>
              <a:path w="38100" h="2933700">
                <a:moveTo>
                  <a:pt x="38100" y="0"/>
                </a:moveTo>
                <a:lnTo>
                  <a:pt x="38100" y="0"/>
                </a:lnTo>
                <a:lnTo>
                  <a:pt x="38100" y="2933700"/>
                </a:lnTo>
                <a:lnTo>
                  <a:pt x="38100" y="2933700"/>
                </a:lnTo>
                <a:cubicBezTo>
                  <a:pt x="17072" y="2933700"/>
                  <a:pt x="0" y="2916628"/>
                  <a:pt x="0" y="28956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chemeClr val="accent2"/>
          </a:solidFill>
        </p:spPr>
      </p:sp>
      <p:sp>
        <p:nvSpPr>
          <p:cNvPr id="27" name="Shape 25"/>
          <p:cNvSpPr/>
          <p:nvPr/>
        </p:nvSpPr>
        <p:spPr>
          <a:xfrm>
            <a:off x="4381500" y="18288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chemeClr val="accent2"/>
          </a:solidFill>
        </p:spPr>
      </p:sp>
      <p:sp>
        <p:nvSpPr>
          <p:cNvPr id="28" name="Text 26"/>
          <p:cNvSpPr/>
          <p:nvPr>
            <p:custDataLst>
              <p:tags r:id="rId11"/>
            </p:custDataLst>
          </p:nvPr>
        </p:nvSpPr>
        <p:spPr>
          <a:xfrm>
            <a:off x="4470797" y="1885950"/>
            <a:ext cx="285750" cy="2667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chemeClr val="lt1"/>
                </a:solidFill>
                <a:cs typeface="Alimama ShuHeiTi" pitchFamily="34" charset="-120"/>
              </a:rPr>
              <a:t>06</a:t>
            </a:r>
            <a:endParaRPr lang="en-US" sz="1350" b="1" dirty="0">
              <a:solidFill>
                <a:schemeClr val="lt1"/>
              </a:solidFill>
              <a:cs typeface="Alimama ShuHeiTi" pitchFamily="34" charset="-120"/>
            </a:endParaRPr>
          </a:p>
        </p:txBody>
      </p:sp>
      <p:sp>
        <p:nvSpPr>
          <p:cNvPr id="29" name="Text 27"/>
          <p:cNvSpPr/>
          <p:nvPr>
            <p:custDataLst>
              <p:tags r:id="rId12"/>
            </p:custDataLst>
          </p:nvPr>
        </p:nvSpPr>
        <p:spPr>
          <a:xfrm>
            <a:off x="4838700" y="1781175"/>
            <a:ext cx="2601595" cy="2667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altLang="zh-CN" sz="15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Alimama ShuHeiTi" pitchFamily="34" charset="-120"/>
              </a:rPr>
              <a:t>Injection Quality</a:t>
            </a:r>
            <a:endParaRPr lang="en-US" altLang="zh-CN" sz="1500" b="1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Alimama ShuHeiTi" pitchFamily="34" charset="-120"/>
            </a:endParaRPr>
          </a:p>
        </p:txBody>
      </p:sp>
      <p:sp>
        <p:nvSpPr>
          <p:cNvPr id="30" name="Text 28"/>
          <p:cNvSpPr/>
          <p:nvPr>
            <p:custDataLst>
              <p:tags r:id="rId13"/>
            </p:custDataLst>
          </p:nvPr>
        </p:nvSpPr>
        <p:spPr>
          <a:xfrm>
            <a:off x="4752340" y="2086610"/>
            <a:ext cx="3124835" cy="16129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altLang="zh-CN" sz="1000" dirty="0">
                <a:solidFill>
                  <a:schemeClr val="tx1"/>
                </a:solidFill>
                <a:cs typeface="MiSans" pitchFamily="34" charset="-120"/>
              </a:rPr>
              <a:t>Define Screw Compression Ratio &amp; Injection Pressure</a:t>
            </a:r>
            <a:endParaRPr lang="en-US" altLang="zh-CN" sz="1000" dirty="0">
              <a:solidFill>
                <a:schemeClr val="tx1"/>
              </a:solidFill>
              <a:cs typeface="MiSans" pitchFamily="34" charset="-120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4381500" y="2324100"/>
            <a:ext cx="3467100" cy="838200"/>
          </a:xfrm>
          <a:custGeom>
            <a:avLst/>
            <a:gdLst/>
            <a:ahLst/>
            <a:cxnLst/>
            <a:rect l="l" t="t" r="r" b="b"/>
            <a:pathLst>
              <a:path w="3467100" h="838200">
                <a:moveTo>
                  <a:pt x="38096" y="0"/>
                </a:moveTo>
                <a:lnTo>
                  <a:pt x="3429004" y="0"/>
                </a:lnTo>
                <a:cubicBezTo>
                  <a:pt x="3450044" y="0"/>
                  <a:pt x="3467100" y="17056"/>
                  <a:pt x="3467100" y="38096"/>
                </a:cubicBezTo>
                <a:lnTo>
                  <a:pt x="3467100" y="800104"/>
                </a:lnTo>
                <a:cubicBezTo>
                  <a:pt x="3467100" y="821144"/>
                  <a:pt x="3450044" y="838200"/>
                  <a:pt x="3429004" y="838200"/>
                </a:cubicBezTo>
                <a:lnTo>
                  <a:pt x="38096" y="838200"/>
                </a:lnTo>
                <a:cubicBezTo>
                  <a:pt x="17056" y="838200"/>
                  <a:pt x="0" y="821144"/>
                  <a:pt x="0" y="800104"/>
                </a:cubicBezTo>
                <a:lnTo>
                  <a:pt x="0" y="38096"/>
                </a:lnTo>
                <a:cubicBezTo>
                  <a:pt x="0" y="17070"/>
                  <a:pt x="17070" y="0"/>
                  <a:pt x="38096" y="0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</p:spPr>
      </p:sp>
      <p:sp>
        <p:nvSpPr>
          <p:cNvPr id="32" name="Text 30"/>
          <p:cNvSpPr/>
          <p:nvPr>
            <p:custDataLst>
              <p:tags r:id="rId14"/>
            </p:custDataLst>
          </p:nvPr>
        </p:nvSpPr>
        <p:spPr>
          <a:xfrm>
            <a:off x="4457700" y="2400300"/>
            <a:ext cx="339090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altLang="zh-CN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MiSans" pitchFamily="34" charset="-120"/>
              </a:rPr>
              <a:t>Engineering plastics</a:t>
            </a:r>
            <a:endParaRPr lang="en-US" altLang="zh-CN" sz="12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MiSans" pitchFamily="34" charset="-120"/>
            </a:endParaRPr>
          </a:p>
        </p:txBody>
      </p:sp>
      <p:sp>
        <p:nvSpPr>
          <p:cNvPr id="33" name="Shape 31"/>
          <p:cNvSpPr/>
          <p:nvPr/>
        </p:nvSpPr>
        <p:spPr>
          <a:xfrm>
            <a:off x="4493419" y="2705100"/>
            <a:ext cx="71438" cy="114300"/>
          </a:xfrm>
          <a:custGeom>
            <a:avLst/>
            <a:gdLst/>
            <a:ahLst/>
            <a:cxnLst/>
            <a:rect l="l" t="t" r="r" b="b"/>
            <a:pathLst>
              <a:path w="71438" h="114300">
                <a:moveTo>
                  <a:pt x="69451" y="52105"/>
                </a:moveTo>
                <a:cubicBezTo>
                  <a:pt x="72241" y="54895"/>
                  <a:pt x="72241" y="59427"/>
                  <a:pt x="69451" y="62218"/>
                </a:cubicBezTo>
                <a:lnTo>
                  <a:pt x="26588" y="105080"/>
                </a:lnTo>
                <a:cubicBezTo>
                  <a:pt x="23798" y="107871"/>
                  <a:pt x="19266" y="107871"/>
                  <a:pt x="16475" y="105080"/>
                </a:cubicBezTo>
                <a:cubicBezTo>
                  <a:pt x="13685" y="102290"/>
                  <a:pt x="13685" y="97758"/>
                  <a:pt x="16475" y="94967"/>
                </a:cubicBezTo>
                <a:lnTo>
                  <a:pt x="54293" y="57150"/>
                </a:lnTo>
                <a:lnTo>
                  <a:pt x="16498" y="19333"/>
                </a:lnTo>
                <a:cubicBezTo>
                  <a:pt x="13707" y="16542"/>
                  <a:pt x="13707" y="12010"/>
                  <a:pt x="16498" y="9220"/>
                </a:cubicBezTo>
                <a:cubicBezTo>
                  <a:pt x="19288" y="6429"/>
                  <a:pt x="23820" y="6429"/>
                  <a:pt x="26610" y="9220"/>
                </a:cubicBezTo>
                <a:lnTo>
                  <a:pt x="69473" y="52082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34" name="Text 32"/>
          <p:cNvSpPr/>
          <p:nvPr>
            <p:custDataLst>
              <p:tags r:id="rId15"/>
            </p:custDataLst>
          </p:nvPr>
        </p:nvSpPr>
        <p:spPr>
          <a:xfrm>
            <a:off x="4638675" y="2667000"/>
            <a:ext cx="2684145" cy="152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cs typeface="MiSans" pitchFamily="34" charset="-120"/>
              </a:rPr>
              <a:t>Require higher injection pressure</a:t>
            </a:r>
            <a:endParaRPr lang="en-US" altLang="zh-CN" sz="1050" dirty="0">
              <a:solidFill>
                <a:schemeClr val="bg1">
                  <a:lumMod val="65000"/>
                </a:schemeClr>
              </a:solidFill>
              <a:cs typeface="MiSans" pitchFamily="34" charset="-120"/>
            </a:endParaRPr>
          </a:p>
        </p:txBody>
      </p:sp>
      <p:sp>
        <p:nvSpPr>
          <p:cNvPr id="35" name="Shape 33"/>
          <p:cNvSpPr/>
          <p:nvPr/>
        </p:nvSpPr>
        <p:spPr>
          <a:xfrm>
            <a:off x="4493419" y="2933700"/>
            <a:ext cx="71438" cy="114300"/>
          </a:xfrm>
          <a:custGeom>
            <a:avLst/>
            <a:gdLst/>
            <a:ahLst/>
            <a:cxnLst/>
            <a:rect l="l" t="t" r="r" b="b"/>
            <a:pathLst>
              <a:path w="71438" h="114300">
                <a:moveTo>
                  <a:pt x="69451" y="52105"/>
                </a:moveTo>
                <a:cubicBezTo>
                  <a:pt x="72241" y="54895"/>
                  <a:pt x="72241" y="59427"/>
                  <a:pt x="69451" y="62218"/>
                </a:cubicBezTo>
                <a:lnTo>
                  <a:pt x="26588" y="105080"/>
                </a:lnTo>
                <a:cubicBezTo>
                  <a:pt x="23798" y="107871"/>
                  <a:pt x="19266" y="107871"/>
                  <a:pt x="16475" y="105080"/>
                </a:cubicBezTo>
                <a:cubicBezTo>
                  <a:pt x="13685" y="102290"/>
                  <a:pt x="13685" y="97758"/>
                  <a:pt x="16475" y="94967"/>
                </a:cubicBezTo>
                <a:lnTo>
                  <a:pt x="54293" y="57150"/>
                </a:lnTo>
                <a:lnTo>
                  <a:pt x="16498" y="19333"/>
                </a:lnTo>
                <a:cubicBezTo>
                  <a:pt x="13707" y="16542"/>
                  <a:pt x="13707" y="12010"/>
                  <a:pt x="16498" y="9220"/>
                </a:cubicBezTo>
                <a:cubicBezTo>
                  <a:pt x="19288" y="6429"/>
                  <a:pt x="23820" y="6429"/>
                  <a:pt x="26610" y="9220"/>
                </a:cubicBezTo>
                <a:lnTo>
                  <a:pt x="69473" y="52082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36" name="Text 34"/>
          <p:cNvSpPr/>
          <p:nvPr>
            <p:custDataLst>
              <p:tags r:id="rId16"/>
            </p:custDataLst>
          </p:nvPr>
        </p:nvSpPr>
        <p:spPr>
          <a:xfrm>
            <a:off x="4638675" y="2895600"/>
            <a:ext cx="2945765" cy="152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altLang="zh-CN" sz="1050" dirty="0">
                <a:solidFill>
                  <a:schemeClr val="tx1"/>
                </a:solidFill>
                <a:cs typeface="MiSans" pitchFamily="34" charset="-120"/>
              </a:rPr>
              <a:t>Proper screw compression ratio</a:t>
            </a:r>
            <a:endParaRPr lang="en-US" altLang="zh-CN" sz="1050" dirty="0">
              <a:solidFill>
                <a:schemeClr val="tx1"/>
              </a:solidFill>
              <a:cs typeface="MiSans" pitchFamily="34" charset="-120"/>
            </a:endParaRPr>
          </a:p>
        </p:txBody>
      </p:sp>
      <p:sp>
        <p:nvSpPr>
          <p:cNvPr id="37" name="Shape 35"/>
          <p:cNvSpPr/>
          <p:nvPr/>
        </p:nvSpPr>
        <p:spPr>
          <a:xfrm>
            <a:off x="4381500" y="3238500"/>
            <a:ext cx="3467100" cy="685800"/>
          </a:xfrm>
          <a:custGeom>
            <a:avLst/>
            <a:gdLst/>
            <a:ahLst/>
            <a:cxnLst/>
            <a:rect l="l" t="t" r="r" b="b"/>
            <a:pathLst>
              <a:path w="3467100" h="685800">
                <a:moveTo>
                  <a:pt x="38103" y="0"/>
                </a:moveTo>
                <a:lnTo>
                  <a:pt x="3428997" y="0"/>
                </a:lnTo>
                <a:cubicBezTo>
                  <a:pt x="3450041" y="0"/>
                  <a:pt x="3467100" y="17059"/>
                  <a:pt x="3467100" y="38103"/>
                </a:cubicBezTo>
                <a:lnTo>
                  <a:pt x="3467100" y="647697"/>
                </a:lnTo>
                <a:cubicBezTo>
                  <a:pt x="3467100" y="668741"/>
                  <a:pt x="3450041" y="685800"/>
                  <a:pt x="3428997" y="685800"/>
                </a:cubicBezTo>
                <a:lnTo>
                  <a:pt x="38103" y="685800"/>
                </a:lnTo>
                <a:cubicBezTo>
                  <a:pt x="17059" y="685800"/>
                  <a:pt x="0" y="668741"/>
                  <a:pt x="0" y="647697"/>
                </a:cubicBezTo>
                <a:lnTo>
                  <a:pt x="0" y="38103"/>
                </a:lnTo>
                <a:cubicBezTo>
                  <a:pt x="0" y="17073"/>
                  <a:pt x="17073" y="0"/>
                  <a:pt x="38103" y="0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</p:spPr>
      </p:sp>
      <p:sp>
        <p:nvSpPr>
          <p:cNvPr id="38" name="Text 36"/>
          <p:cNvSpPr/>
          <p:nvPr>
            <p:custDataLst>
              <p:tags r:id="rId17"/>
            </p:custDataLst>
          </p:nvPr>
        </p:nvSpPr>
        <p:spPr>
          <a:xfrm>
            <a:off x="4457700" y="3314700"/>
            <a:ext cx="339090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altLang="zh-CN" sz="12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" pitchFamily="34" charset="-120"/>
              </a:rPr>
              <a:t>Important Rule</a:t>
            </a:r>
            <a:endParaRPr lang="en-US" altLang="zh-CN" sz="1200" b="1" dirty="0">
              <a:solidFill>
                <a:schemeClr val="bg1">
                  <a:lumMod val="6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MiSans" pitchFamily="34" charset="-120"/>
            </a:endParaRPr>
          </a:p>
        </p:txBody>
      </p:sp>
      <p:sp>
        <p:nvSpPr>
          <p:cNvPr id="39" name="Shape 37"/>
          <p:cNvSpPr/>
          <p:nvPr/>
        </p:nvSpPr>
        <p:spPr>
          <a:xfrm>
            <a:off x="4467225" y="3581400"/>
            <a:ext cx="3305175" cy="266700"/>
          </a:xfrm>
          <a:custGeom>
            <a:avLst/>
            <a:gdLst/>
            <a:ahLst/>
            <a:cxnLst/>
            <a:rect l="l" t="t" r="r" b="b"/>
            <a:pathLst>
              <a:path w="3305175" h="266700">
                <a:moveTo>
                  <a:pt x="19050" y="0"/>
                </a:moveTo>
                <a:lnTo>
                  <a:pt x="3267074" y="0"/>
                </a:lnTo>
                <a:cubicBezTo>
                  <a:pt x="3288117" y="0"/>
                  <a:pt x="3305175" y="17058"/>
                  <a:pt x="3305175" y="38101"/>
                </a:cubicBezTo>
                <a:lnTo>
                  <a:pt x="3305175" y="228599"/>
                </a:lnTo>
                <a:cubicBezTo>
                  <a:pt x="3305175" y="249642"/>
                  <a:pt x="3288117" y="266700"/>
                  <a:pt x="3267074" y="266700"/>
                </a:cubicBezTo>
                <a:lnTo>
                  <a:pt x="19050" y="266700"/>
                </a:lnTo>
                <a:cubicBezTo>
                  <a:pt x="8536" y="266700"/>
                  <a:pt x="0" y="258164"/>
                  <a:pt x="0" y="247650"/>
                </a:cubicBezTo>
                <a:lnTo>
                  <a:pt x="0" y="19050"/>
                </a:lnTo>
                <a:cubicBezTo>
                  <a:pt x="0" y="8536"/>
                  <a:pt x="8536" y="0"/>
                  <a:pt x="19050" y="0"/>
                </a:cubicBezTo>
                <a:close/>
              </a:path>
            </a:pathLst>
          </a:custGeom>
          <a:solidFill>
            <a:schemeClr val="accent4">
              <a:alpha val="50196"/>
            </a:schemeClr>
          </a:solidFill>
        </p:spPr>
      </p:sp>
      <p:sp>
        <p:nvSpPr>
          <p:cNvPr id="40" name="Shape 38"/>
          <p:cNvSpPr/>
          <p:nvPr/>
        </p:nvSpPr>
        <p:spPr>
          <a:xfrm>
            <a:off x="4467225" y="3581400"/>
            <a:ext cx="19050" cy="266700"/>
          </a:xfrm>
          <a:custGeom>
            <a:avLst/>
            <a:gdLst/>
            <a:ahLst/>
            <a:cxnLst/>
            <a:rect l="l" t="t" r="r" b="b"/>
            <a:pathLst>
              <a:path w="19050" h="266700">
                <a:moveTo>
                  <a:pt x="19050" y="0"/>
                </a:moveTo>
                <a:lnTo>
                  <a:pt x="19050" y="0"/>
                </a:lnTo>
                <a:lnTo>
                  <a:pt x="19050" y="266700"/>
                </a:lnTo>
                <a:lnTo>
                  <a:pt x="19050" y="266700"/>
                </a:lnTo>
                <a:cubicBezTo>
                  <a:pt x="8536" y="266700"/>
                  <a:pt x="0" y="258164"/>
                  <a:pt x="0" y="247650"/>
                </a:cubicBezTo>
                <a:lnTo>
                  <a:pt x="0" y="19050"/>
                </a:lnTo>
                <a:cubicBezTo>
                  <a:pt x="0" y="8536"/>
                  <a:pt x="8536" y="0"/>
                  <a:pt x="19050" y="0"/>
                </a:cubicBez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41" name="Text 39"/>
          <p:cNvSpPr/>
          <p:nvPr>
            <p:custDataLst>
              <p:tags r:id="rId18"/>
            </p:custDataLst>
          </p:nvPr>
        </p:nvSpPr>
        <p:spPr>
          <a:xfrm>
            <a:off x="4481513" y="3619500"/>
            <a:ext cx="3286125" cy="1905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altLang="zh-CN" sz="105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MiSans" pitchFamily="34" charset="-120"/>
              </a:rPr>
              <a:t>Smaller screw diameter </a:t>
            </a:r>
            <a:r>
              <a:rPr lang="en-US" altLang="en-US" sz="105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MiSans" pitchFamily="34" charset="-120"/>
              </a:rPr>
              <a:t>→</a:t>
            </a:r>
            <a:r>
              <a:rPr lang="en-US" altLang="zh-CN" sz="105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MiSans" pitchFamily="34" charset="-120"/>
              </a:rPr>
              <a:t> higher injection pressure</a:t>
            </a:r>
            <a:endParaRPr lang="en-US" altLang="zh-CN" sz="105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MiSans" pitchFamily="34" charset="-120"/>
            </a:endParaRPr>
          </a:p>
        </p:txBody>
      </p:sp>
      <p:sp>
        <p:nvSpPr>
          <p:cNvPr id="42" name="Shape 40"/>
          <p:cNvSpPr/>
          <p:nvPr/>
        </p:nvSpPr>
        <p:spPr>
          <a:xfrm>
            <a:off x="4381500" y="4000500"/>
            <a:ext cx="3467100" cy="342900"/>
          </a:xfrm>
          <a:custGeom>
            <a:avLst/>
            <a:gdLst/>
            <a:ahLst/>
            <a:cxnLst/>
            <a:rect l="l" t="t" r="r" b="b"/>
            <a:pathLst>
              <a:path w="3467100" h="342900">
                <a:moveTo>
                  <a:pt x="38100" y="0"/>
                </a:moveTo>
                <a:lnTo>
                  <a:pt x="3429000" y="0"/>
                </a:lnTo>
                <a:cubicBezTo>
                  <a:pt x="3450042" y="0"/>
                  <a:pt x="3467100" y="17058"/>
                  <a:pt x="3467100" y="38100"/>
                </a:cubicBezTo>
                <a:lnTo>
                  <a:pt x="3467100" y="304800"/>
                </a:lnTo>
                <a:cubicBezTo>
                  <a:pt x="3467100" y="325842"/>
                  <a:pt x="3450042" y="342900"/>
                  <a:pt x="3429000" y="342900"/>
                </a:cubicBezTo>
                <a:lnTo>
                  <a:pt x="38100" y="342900"/>
                </a:lnTo>
                <a:cubicBezTo>
                  <a:pt x="17058" y="342900"/>
                  <a:pt x="0" y="325842"/>
                  <a:pt x="0" y="3048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chemeClr val="accent2">
              <a:alpha val="10196"/>
            </a:schemeClr>
          </a:solidFill>
        </p:spPr>
      </p:sp>
      <p:sp>
        <p:nvSpPr>
          <p:cNvPr id="43" name="Shape 41"/>
          <p:cNvSpPr/>
          <p:nvPr/>
        </p:nvSpPr>
        <p:spPr>
          <a:xfrm>
            <a:off x="4457700" y="4095750"/>
            <a:ext cx="190500" cy="152400"/>
          </a:xfrm>
          <a:custGeom>
            <a:avLst/>
            <a:gdLst/>
            <a:ahLst/>
            <a:cxnLst/>
            <a:rect l="l" t="t" r="r" b="b"/>
            <a:pathLst>
              <a:path w="190500" h="152400">
                <a:moveTo>
                  <a:pt x="114300" y="9525"/>
                </a:moveTo>
                <a:lnTo>
                  <a:pt x="152400" y="9525"/>
                </a:lnTo>
                <a:cubicBezTo>
                  <a:pt x="157669" y="9525"/>
                  <a:pt x="161925" y="13781"/>
                  <a:pt x="161925" y="19050"/>
                </a:cubicBezTo>
                <a:cubicBezTo>
                  <a:pt x="161925" y="24319"/>
                  <a:pt x="157669" y="28575"/>
                  <a:pt x="152400" y="28575"/>
                </a:cubicBezTo>
                <a:lnTo>
                  <a:pt x="118586" y="28575"/>
                </a:lnTo>
                <a:cubicBezTo>
                  <a:pt x="117038" y="36255"/>
                  <a:pt x="111770" y="42595"/>
                  <a:pt x="104775" y="45631"/>
                </a:cubicBezTo>
                <a:lnTo>
                  <a:pt x="104775" y="133350"/>
                </a:lnTo>
                <a:lnTo>
                  <a:pt x="152400" y="133350"/>
                </a:lnTo>
                <a:cubicBezTo>
                  <a:pt x="157669" y="133350"/>
                  <a:pt x="161925" y="137606"/>
                  <a:pt x="161925" y="142875"/>
                </a:cubicBezTo>
                <a:cubicBezTo>
                  <a:pt x="161925" y="148144"/>
                  <a:pt x="157669" y="152400"/>
                  <a:pt x="152400" y="152400"/>
                </a:cubicBezTo>
                <a:lnTo>
                  <a:pt x="38100" y="152400"/>
                </a:lnTo>
                <a:cubicBezTo>
                  <a:pt x="32831" y="152400"/>
                  <a:pt x="28575" y="148144"/>
                  <a:pt x="28575" y="142875"/>
                </a:cubicBezTo>
                <a:cubicBezTo>
                  <a:pt x="28575" y="137606"/>
                  <a:pt x="32831" y="133350"/>
                  <a:pt x="38100" y="133350"/>
                </a:cubicBezTo>
                <a:lnTo>
                  <a:pt x="85725" y="133350"/>
                </a:lnTo>
                <a:lnTo>
                  <a:pt x="85725" y="45631"/>
                </a:lnTo>
                <a:cubicBezTo>
                  <a:pt x="78730" y="42565"/>
                  <a:pt x="73462" y="36225"/>
                  <a:pt x="71914" y="28575"/>
                </a:cubicBezTo>
                <a:lnTo>
                  <a:pt x="38100" y="28575"/>
                </a:lnTo>
                <a:cubicBezTo>
                  <a:pt x="32831" y="28575"/>
                  <a:pt x="28575" y="24319"/>
                  <a:pt x="28575" y="19050"/>
                </a:cubicBezTo>
                <a:cubicBezTo>
                  <a:pt x="28575" y="13781"/>
                  <a:pt x="32831" y="9525"/>
                  <a:pt x="38100" y="9525"/>
                </a:cubicBezTo>
                <a:lnTo>
                  <a:pt x="76200" y="9525"/>
                </a:lnTo>
                <a:cubicBezTo>
                  <a:pt x="80546" y="3750"/>
                  <a:pt x="87451" y="0"/>
                  <a:pt x="95250" y="0"/>
                </a:cubicBezTo>
                <a:cubicBezTo>
                  <a:pt x="103049" y="0"/>
                  <a:pt x="109954" y="3750"/>
                  <a:pt x="114300" y="9525"/>
                </a:cubicBezTo>
                <a:close/>
                <a:moveTo>
                  <a:pt x="130850" y="95250"/>
                </a:moveTo>
                <a:lnTo>
                  <a:pt x="173950" y="95250"/>
                </a:lnTo>
                <a:lnTo>
                  <a:pt x="152400" y="58281"/>
                </a:lnTo>
                <a:lnTo>
                  <a:pt x="130850" y="95250"/>
                </a:lnTo>
                <a:close/>
                <a:moveTo>
                  <a:pt x="152400" y="123825"/>
                </a:moveTo>
                <a:cubicBezTo>
                  <a:pt x="133677" y="123825"/>
                  <a:pt x="118110" y="113705"/>
                  <a:pt x="114895" y="100340"/>
                </a:cubicBezTo>
                <a:cubicBezTo>
                  <a:pt x="114121" y="97066"/>
                  <a:pt x="115193" y="93702"/>
                  <a:pt x="116890" y="90785"/>
                </a:cubicBezTo>
                <a:lnTo>
                  <a:pt x="145226" y="42208"/>
                </a:lnTo>
                <a:cubicBezTo>
                  <a:pt x="146715" y="39648"/>
                  <a:pt x="149453" y="38100"/>
                  <a:pt x="152400" y="38100"/>
                </a:cubicBezTo>
                <a:cubicBezTo>
                  <a:pt x="155347" y="38100"/>
                  <a:pt x="158085" y="39678"/>
                  <a:pt x="159574" y="42208"/>
                </a:cubicBezTo>
                <a:lnTo>
                  <a:pt x="187910" y="90785"/>
                </a:lnTo>
                <a:cubicBezTo>
                  <a:pt x="189607" y="93702"/>
                  <a:pt x="190679" y="97066"/>
                  <a:pt x="189905" y="100340"/>
                </a:cubicBezTo>
                <a:cubicBezTo>
                  <a:pt x="186690" y="113675"/>
                  <a:pt x="171123" y="123825"/>
                  <a:pt x="152400" y="123825"/>
                </a:cubicBezTo>
                <a:close/>
                <a:moveTo>
                  <a:pt x="37743" y="58281"/>
                </a:moveTo>
                <a:lnTo>
                  <a:pt x="16193" y="95250"/>
                </a:lnTo>
                <a:lnTo>
                  <a:pt x="59323" y="95250"/>
                </a:lnTo>
                <a:lnTo>
                  <a:pt x="37743" y="58281"/>
                </a:lnTo>
                <a:close/>
                <a:moveTo>
                  <a:pt x="268" y="100340"/>
                </a:moveTo>
                <a:cubicBezTo>
                  <a:pt x="-506" y="97066"/>
                  <a:pt x="566" y="93702"/>
                  <a:pt x="2262" y="90785"/>
                </a:cubicBezTo>
                <a:lnTo>
                  <a:pt x="30599" y="42208"/>
                </a:lnTo>
                <a:cubicBezTo>
                  <a:pt x="32087" y="39648"/>
                  <a:pt x="34826" y="38100"/>
                  <a:pt x="37773" y="38100"/>
                </a:cubicBezTo>
                <a:cubicBezTo>
                  <a:pt x="40719" y="38100"/>
                  <a:pt x="43458" y="39678"/>
                  <a:pt x="44946" y="42208"/>
                </a:cubicBezTo>
                <a:lnTo>
                  <a:pt x="73283" y="90785"/>
                </a:lnTo>
                <a:cubicBezTo>
                  <a:pt x="74980" y="93702"/>
                  <a:pt x="76051" y="97066"/>
                  <a:pt x="75277" y="100340"/>
                </a:cubicBezTo>
                <a:cubicBezTo>
                  <a:pt x="72063" y="113675"/>
                  <a:pt x="56495" y="123825"/>
                  <a:pt x="37773" y="123825"/>
                </a:cubicBezTo>
                <a:cubicBezTo>
                  <a:pt x="19050" y="123825"/>
                  <a:pt x="3483" y="113705"/>
                  <a:pt x="268" y="100340"/>
                </a:cubicBez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44" name="Text 42"/>
          <p:cNvSpPr/>
          <p:nvPr>
            <p:custDataLst>
              <p:tags r:id="rId19"/>
            </p:custDataLst>
          </p:nvPr>
        </p:nvSpPr>
        <p:spPr>
          <a:xfrm>
            <a:off x="4724400" y="4076700"/>
            <a:ext cx="3048635" cy="2006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altLang="zh-CN" sz="1050" dirty="0">
                <a:solidFill>
                  <a:schemeClr val="tx1"/>
                </a:solidFill>
                <a:cs typeface="MiSans" pitchFamily="34" charset="-120"/>
              </a:rPr>
              <a:t>Balance between pressure and plasticizing performance</a:t>
            </a:r>
            <a:endParaRPr lang="en-US" altLang="zh-CN" sz="1050" dirty="0">
              <a:solidFill>
                <a:schemeClr val="tx1"/>
              </a:solidFill>
              <a:cs typeface="MiSans" pitchFamily="34" charset="-120"/>
            </a:endParaRPr>
          </a:p>
        </p:txBody>
      </p:sp>
      <p:sp>
        <p:nvSpPr>
          <p:cNvPr id="46" name="Shape 44"/>
          <p:cNvSpPr/>
          <p:nvPr/>
        </p:nvSpPr>
        <p:spPr>
          <a:xfrm>
            <a:off x="8096250" y="1676400"/>
            <a:ext cx="38100" cy="2933700"/>
          </a:xfrm>
          <a:custGeom>
            <a:avLst/>
            <a:gdLst/>
            <a:ahLst/>
            <a:cxnLst/>
            <a:rect l="l" t="t" r="r" b="b"/>
            <a:pathLst>
              <a:path w="38100" h="2933700">
                <a:moveTo>
                  <a:pt x="38100" y="0"/>
                </a:moveTo>
                <a:lnTo>
                  <a:pt x="38100" y="0"/>
                </a:lnTo>
                <a:lnTo>
                  <a:pt x="38100" y="2933700"/>
                </a:lnTo>
                <a:lnTo>
                  <a:pt x="38100" y="2933700"/>
                </a:lnTo>
                <a:cubicBezTo>
                  <a:pt x="17072" y="2933700"/>
                  <a:pt x="0" y="2916628"/>
                  <a:pt x="0" y="28956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47" name="Shape 45"/>
          <p:cNvSpPr/>
          <p:nvPr/>
        </p:nvSpPr>
        <p:spPr>
          <a:xfrm>
            <a:off x="8229600" y="18288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48" name="Text 46"/>
          <p:cNvSpPr/>
          <p:nvPr>
            <p:custDataLst>
              <p:tags r:id="rId20"/>
            </p:custDataLst>
          </p:nvPr>
        </p:nvSpPr>
        <p:spPr>
          <a:xfrm>
            <a:off x="8318897" y="1885950"/>
            <a:ext cx="285750" cy="2667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chemeClr val="lt1"/>
                </a:solidFill>
                <a:cs typeface="Alimama ShuHeiTi" pitchFamily="34" charset="-120"/>
              </a:rPr>
              <a:t>07</a:t>
            </a:r>
            <a:endParaRPr lang="en-US" sz="1350" b="1" dirty="0">
              <a:solidFill>
                <a:schemeClr val="lt1"/>
              </a:solidFill>
              <a:cs typeface="Alimama ShuHeiTi" pitchFamily="34" charset="-120"/>
            </a:endParaRPr>
          </a:p>
        </p:txBody>
      </p:sp>
      <p:sp>
        <p:nvSpPr>
          <p:cNvPr id="49" name="Text 47"/>
          <p:cNvSpPr/>
          <p:nvPr>
            <p:custDataLst>
              <p:tags r:id="rId21"/>
            </p:custDataLst>
          </p:nvPr>
        </p:nvSpPr>
        <p:spPr>
          <a:xfrm>
            <a:off x="8686800" y="1790700"/>
            <a:ext cx="2816860" cy="2667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altLang="zh-CN" sz="15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Alimama ShuHeiTi" pitchFamily="34" charset="-120"/>
              </a:rPr>
              <a:t>Injection Speed</a:t>
            </a:r>
            <a:endParaRPr lang="en-US" altLang="zh-CN" sz="1500" b="1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Alimama ShuHeiTi" pitchFamily="34" charset="-120"/>
            </a:endParaRPr>
          </a:p>
        </p:txBody>
      </p:sp>
      <p:sp>
        <p:nvSpPr>
          <p:cNvPr id="50" name="Text 48"/>
          <p:cNvSpPr/>
          <p:nvPr>
            <p:custDataLst>
              <p:tags r:id="rId22"/>
            </p:custDataLst>
          </p:nvPr>
        </p:nvSpPr>
        <p:spPr>
          <a:xfrm>
            <a:off x="8686800" y="2124075"/>
            <a:ext cx="1411605" cy="76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altLang="zh-CN" sz="1050" dirty="0">
                <a:solidFill>
                  <a:schemeClr val="tx1"/>
                </a:solidFill>
                <a:cs typeface="MiSans" pitchFamily="34" charset="-120"/>
              </a:rPr>
              <a:t>Define Injection Speed</a:t>
            </a:r>
            <a:endParaRPr lang="en-US" altLang="zh-CN" sz="1050" dirty="0">
              <a:solidFill>
                <a:schemeClr val="tx1"/>
              </a:solidFill>
              <a:cs typeface="MiSans" pitchFamily="34" charset="-120"/>
            </a:endParaRPr>
          </a:p>
        </p:txBody>
      </p:sp>
      <p:sp>
        <p:nvSpPr>
          <p:cNvPr id="51" name="Shape 49"/>
          <p:cNvSpPr/>
          <p:nvPr/>
        </p:nvSpPr>
        <p:spPr>
          <a:xfrm>
            <a:off x="8229600" y="2324100"/>
            <a:ext cx="3467100" cy="838200"/>
          </a:xfrm>
          <a:custGeom>
            <a:avLst/>
            <a:gdLst/>
            <a:ahLst/>
            <a:cxnLst/>
            <a:rect l="l" t="t" r="r" b="b"/>
            <a:pathLst>
              <a:path w="3467100" h="838200">
                <a:moveTo>
                  <a:pt x="38096" y="0"/>
                </a:moveTo>
                <a:lnTo>
                  <a:pt x="3429004" y="0"/>
                </a:lnTo>
                <a:cubicBezTo>
                  <a:pt x="3450044" y="0"/>
                  <a:pt x="3467100" y="17056"/>
                  <a:pt x="3467100" y="38096"/>
                </a:cubicBezTo>
                <a:lnTo>
                  <a:pt x="3467100" y="800104"/>
                </a:lnTo>
                <a:cubicBezTo>
                  <a:pt x="3467100" y="821144"/>
                  <a:pt x="3450044" y="838200"/>
                  <a:pt x="3429004" y="838200"/>
                </a:cubicBezTo>
                <a:lnTo>
                  <a:pt x="38096" y="838200"/>
                </a:lnTo>
                <a:cubicBezTo>
                  <a:pt x="17056" y="838200"/>
                  <a:pt x="0" y="821144"/>
                  <a:pt x="0" y="800104"/>
                </a:cubicBezTo>
                <a:lnTo>
                  <a:pt x="0" y="38096"/>
                </a:lnTo>
                <a:cubicBezTo>
                  <a:pt x="0" y="17070"/>
                  <a:pt x="17070" y="0"/>
                  <a:pt x="38096" y="0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</p:spPr>
      </p:sp>
      <p:sp>
        <p:nvSpPr>
          <p:cNvPr id="52" name="Text 50"/>
          <p:cNvSpPr/>
          <p:nvPr>
            <p:custDataLst>
              <p:tags r:id="rId23"/>
            </p:custDataLst>
          </p:nvPr>
        </p:nvSpPr>
        <p:spPr>
          <a:xfrm>
            <a:off x="8305800" y="2400300"/>
            <a:ext cx="339090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altLang="zh-CN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MiSans" pitchFamily="34" charset="-120"/>
              </a:rPr>
              <a:t>Special requirements</a:t>
            </a:r>
            <a:endParaRPr lang="en-US" altLang="zh-CN" sz="12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MiSans" pitchFamily="34" charset="-120"/>
            </a:endParaRPr>
          </a:p>
        </p:txBody>
      </p:sp>
      <p:sp>
        <p:nvSpPr>
          <p:cNvPr id="53" name="Shape 51"/>
          <p:cNvSpPr/>
          <p:nvPr/>
        </p:nvSpPr>
        <p:spPr>
          <a:xfrm>
            <a:off x="8341519" y="2705100"/>
            <a:ext cx="71438" cy="114300"/>
          </a:xfrm>
          <a:custGeom>
            <a:avLst/>
            <a:gdLst/>
            <a:ahLst/>
            <a:cxnLst/>
            <a:rect l="l" t="t" r="r" b="b"/>
            <a:pathLst>
              <a:path w="71438" h="114300">
                <a:moveTo>
                  <a:pt x="69451" y="52105"/>
                </a:moveTo>
                <a:cubicBezTo>
                  <a:pt x="72241" y="54895"/>
                  <a:pt x="72241" y="59427"/>
                  <a:pt x="69451" y="62218"/>
                </a:cubicBezTo>
                <a:lnTo>
                  <a:pt x="26588" y="105080"/>
                </a:lnTo>
                <a:cubicBezTo>
                  <a:pt x="23798" y="107871"/>
                  <a:pt x="19266" y="107871"/>
                  <a:pt x="16475" y="105080"/>
                </a:cubicBezTo>
                <a:cubicBezTo>
                  <a:pt x="13685" y="102290"/>
                  <a:pt x="13685" y="97758"/>
                  <a:pt x="16475" y="94967"/>
                </a:cubicBezTo>
                <a:lnTo>
                  <a:pt x="54293" y="57150"/>
                </a:lnTo>
                <a:lnTo>
                  <a:pt x="16498" y="19333"/>
                </a:lnTo>
                <a:cubicBezTo>
                  <a:pt x="13707" y="16542"/>
                  <a:pt x="13707" y="12010"/>
                  <a:pt x="16498" y="9220"/>
                </a:cubicBezTo>
                <a:cubicBezTo>
                  <a:pt x="19288" y="6429"/>
                  <a:pt x="23820" y="6429"/>
                  <a:pt x="26610" y="9220"/>
                </a:cubicBezTo>
                <a:lnTo>
                  <a:pt x="69473" y="52082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54" name="Text 52"/>
          <p:cNvSpPr/>
          <p:nvPr>
            <p:custDataLst>
              <p:tags r:id="rId24"/>
            </p:custDataLst>
          </p:nvPr>
        </p:nvSpPr>
        <p:spPr>
          <a:xfrm>
            <a:off x="8486775" y="2667000"/>
            <a:ext cx="2991485" cy="17716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cs typeface="MiSans" pitchFamily="34" charset="-120"/>
              </a:rPr>
              <a:t>Thin-wall products require high injection rate</a:t>
            </a:r>
            <a:endParaRPr lang="en-US" altLang="zh-CN" sz="1050" dirty="0">
              <a:solidFill>
                <a:schemeClr val="bg1">
                  <a:lumMod val="65000"/>
                </a:schemeClr>
              </a:solidFill>
              <a:cs typeface="MiSans" pitchFamily="34" charset="-120"/>
            </a:endParaRPr>
          </a:p>
        </p:txBody>
      </p:sp>
      <p:sp>
        <p:nvSpPr>
          <p:cNvPr id="55" name="Shape 53"/>
          <p:cNvSpPr/>
          <p:nvPr/>
        </p:nvSpPr>
        <p:spPr>
          <a:xfrm>
            <a:off x="8341519" y="2933700"/>
            <a:ext cx="71438" cy="114300"/>
          </a:xfrm>
          <a:custGeom>
            <a:avLst/>
            <a:gdLst/>
            <a:ahLst/>
            <a:cxnLst/>
            <a:rect l="l" t="t" r="r" b="b"/>
            <a:pathLst>
              <a:path w="71438" h="114300">
                <a:moveTo>
                  <a:pt x="69451" y="52105"/>
                </a:moveTo>
                <a:cubicBezTo>
                  <a:pt x="72241" y="54895"/>
                  <a:pt x="72241" y="59427"/>
                  <a:pt x="69451" y="62218"/>
                </a:cubicBezTo>
                <a:lnTo>
                  <a:pt x="26588" y="105080"/>
                </a:lnTo>
                <a:cubicBezTo>
                  <a:pt x="23798" y="107871"/>
                  <a:pt x="19266" y="107871"/>
                  <a:pt x="16475" y="105080"/>
                </a:cubicBezTo>
                <a:cubicBezTo>
                  <a:pt x="13685" y="102290"/>
                  <a:pt x="13685" y="97758"/>
                  <a:pt x="16475" y="94967"/>
                </a:cubicBezTo>
                <a:lnTo>
                  <a:pt x="54293" y="57150"/>
                </a:lnTo>
                <a:lnTo>
                  <a:pt x="16498" y="19333"/>
                </a:lnTo>
                <a:cubicBezTo>
                  <a:pt x="13707" y="16542"/>
                  <a:pt x="13707" y="12010"/>
                  <a:pt x="16498" y="9220"/>
                </a:cubicBezTo>
                <a:cubicBezTo>
                  <a:pt x="19288" y="6429"/>
                  <a:pt x="23820" y="6429"/>
                  <a:pt x="26610" y="9220"/>
                </a:cubicBezTo>
                <a:lnTo>
                  <a:pt x="69473" y="52082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56" name="Text 54"/>
          <p:cNvSpPr/>
          <p:nvPr>
            <p:custDataLst>
              <p:tags r:id="rId25"/>
            </p:custDataLst>
          </p:nvPr>
        </p:nvSpPr>
        <p:spPr>
          <a:xfrm>
            <a:off x="8486775" y="2895600"/>
            <a:ext cx="2806700" cy="19177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altLang="zh-CN" sz="1050" dirty="0">
                <a:solidFill>
                  <a:schemeClr val="tx1"/>
                </a:solidFill>
                <a:cs typeface="MiSans" pitchFamily="34" charset="-120"/>
              </a:rPr>
              <a:t>Verify machine injection speed / rate</a:t>
            </a:r>
            <a:endParaRPr lang="en-US" altLang="zh-CN" sz="1050" dirty="0">
              <a:solidFill>
                <a:schemeClr val="tx1"/>
              </a:solidFill>
              <a:cs typeface="MiSans" pitchFamily="34" charset="-120"/>
            </a:endParaRPr>
          </a:p>
        </p:txBody>
      </p:sp>
      <p:sp>
        <p:nvSpPr>
          <p:cNvPr id="57" name="Shape 55"/>
          <p:cNvSpPr/>
          <p:nvPr/>
        </p:nvSpPr>
        <p:spPr>
          <a:xfrm>
            <a:off x="8229600" y="3238500"/>
            <a:ext cx="3467100" cy="838200"/>
          </a:xfrm>
          <a:custGeom>
            <a:avLst/>
            <a:gdLst/>
            <a:ahLst/>
            <a:cxnLst/>
            <a:rect l="l" t="t" r="r" b="b"/>
            <a:pathLst>
              <a:path w="3467100" h="838200">
                <a:moveTo>
                  <a:pt x="38096" y="0"/>
                </a:moveTo>
                <a:lnTo>
                  <a:pt x="3429004" y="0"/>
                </a:lnTo>
                <a:cubicBezTo>
                  <a:pt x="3450044" y="0"/>
                  <a:pt x="3467100" y="17056"/>
                  <a:pt x="3467100" y="38096"/>
                </a:cubicBezTo>
                <a:lnTo>
                  <a:pt x="3467100" y="800104"/>
                </a:lnTo>
                <a:cubicBezTo>
                  <a:pt x="3467100" y="821144"/>
                  <a:pt x="3450044" y="838200"/>
                  <a:pt x="3429004" y="838200"/>
                </a:cubicBezTo>
                <a:lnTo>
                  <a:pt x="38096" y="838200"/>
                </a:lnTo>
                <a:cubicBezTo>
                  <a:pt x="17056" y="838200"/>
                  <a:pt x="0" y="821144"/>
                  <a:pt x="0" y="800104"/>
                </a:cubicBezTo>
                <a:lnTo>
                  <a:pt x="0" y="38096"/>
                </a:lnTo>
                <a:cubicBezTo>
                  <a:pt x="0" y="17070"/>
                  <a:pt x="17070" y="0"/>
                  <a:pt x="38096" y="0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</p:spPr>
      </p:sp>
      <p:sp>
        <p:nvSpPr>
          <p:cNvPr id="58" name="Text 56"/>
          <p:cNvSpPr/>
          <p:nvPr>
            <p:custDataLst>
              <p:tags r:id="rId26"/>
            </p:custDataLst>
          </p:nvPr>
        </p:nvSpPr>
        <p:spPr>
          <a:xfrm>
            <a:off x="8305800" y="3314700"/>
            <a:ext cx="339090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altLang="zh-CN" sz="12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" pitchFamily="34" charset="-120"/>
              </a:rPr>
              <a:t>Trade-off principle</a:t>
            </a:r>
            <a:endParaRPr lang="en-US" altLang="zh-CN" sz="1200" b="1" dirty="0">
              <a:solidFill>
                <a:schemeClr val="bg1">
                  <a:lumMod val="6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MiSans" pitchFamily="34" charset="-120"/>
            </a:endParaRPr>
          </a:p>
        </p:txBody>
      </p:sp>
      <p:sp>
        <p:nvSpPr>
          <p:cNvPr id="59" name="Shape 57"/>
          <p:cNvSpPr/>
          <p:nvPr/>
        </p:nvSpPr>
        <p:spPr>
          <a:xfrm>
            <a:off x="8334375" y="3619500"/>
            <a:ext cx="85725" cy="114300"/>
          </a:xfrm>
          <a:custGeom>
            <a:avLst/>
            <a:gdLst/>
            <a:ahLst/>
            <a:cxnLst/>
            <a:rect l="l" t="t" r="r" b="b"/>
            <a:pathLst>
              <a:path w="85725" h="114300">
                <a:moveTo>
                  <a:pt x="47908" y="3884"/>
                </a:moveTo>
                <a:cubicBezTo>
                  <a:pt x="45117" y="1094"/>
                  <a:pt x="40585" y="1094"/>
                  <a:pt x="37795" y="3884"/>
                </a:cubicBezTo>
                <a:lnTo>
                  <a:pt x="2076" y="39603"/>
                </a:lnTo>
                <a:cubicBezTo>
                  <a:pt x="-714" y="42394"/>
                  <a:pt x="-714" y="46926"/>
                  <a:pt x="2076" y="49716"/>
                </a:cubicBezTo>
                <a:cubicBezTo>
                  <a:pt x="4867" y="52507"/>
                  <a:pt x="9398" y="52507"/>
                  <a:pt x="12189" y="49716"/>
                </a:cubicBezTo>
                <a:lnTo>
                  <a:pt x="35719" y="26186"/>
                </a:lnTo>
                <a:lnTo>
                  <a:pt x="35719" y="108942"/>
                </a:lnTo>
                <a:cubicBezTo>
                  <a:pt x="35719" y="112894"/>
                  <a:pt x="38911" y="116086"/>
                  <a:pt x="42863" y="116086"/>
                </a:cubicBezTo>
                <a:cubicBezTo>
                  <a:pt x="46814" y="116086"/>
                  <a:pt x="50006" y="112894"/>
                  <a:pt x="50006" y="108942"/>
                </a:cubicBezTo>
                <a:lnTo>
                  <a:pt x="50006" y="26186"/>
                </a:lnTo>
                <a:lnTo>
                  <a:pt x="73536" y="49716"/>
                </a:lnTo>
                <a:cubicBezTo>
                  <a:pt x="76327" y="52507"/>
                  <a:pt x="80858" y="52507"/>
                  <a:pt x="83649" y="49716"/>
                </a:cubicBezTo>
                <a:cubicBezTo>
                  <a:pt x="86439" y="46926"/>
                  <a:pt x="86439" y="42394"/>
                  <a:pt x="83649" y="39603"/>
                </a:cubicBezTo>
                <a:lnTo>
                  <a:pt x="47930" y="3884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60" name="Text 58"/>
          <p:cNvSpPr/>
          <p:nvPr>
            <p:custDataLst>
              <p:tags r:id="rId27"/>
            </p:custDataLst>
          </p:nvPr>
        </p:nvSpPr>
        <p:spPr>
          <a:xfrm>
            <a:off x="8486775" y="3581400"/>
            <a:ext cx="279654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altLang="zh-CN" sz="1050" dirty="0">
                <a:solidFill>
                  <a:schemeClr val="tx1"/>
                </a:solidFill>
                <a:cs typeface="MiSans" pitchFamily="34" charset="-120"/>
              </a:rPr>
              <a:t>High pressure </a:t>
            </a:r>
            <a:r>
              <a:rPr lang="en-US" altLang="en-US" sz="1050" dirty="0">
                <a:solidFill>
                  <a:schemeClr val="tx1"/>
                </a:solidFill>
                <a:cs typeface="MiSans" pitchFamily="34" charset="-120"/>
              </a:rPr>
              <a:t>→</a:t>
            </a:r>
            <a:r>
              <a:rPr lang="en-US" altLang="zh-CN" sz="1050" dirty="0">
                <a:solidFill>
                  <a:schemeClr val="tx1"/>
                </a:solidFill>
                <a:cs typeface="MiSans" pitchFamily="34" charset="-120"/>
              </a:rPr>
              <a:t> lower speed</a:t>
            </a:r>
            <a:endParaRPr lang="en-US" altLang="zh-CN" sz="1050" dirty="0">
              <a:solidFill>
                <a:schemeClr val="tx1"/>
              </a:solidFill>
              <a:cs typeface="MiSans" pitchFamily="34" charset="-120"/>
            </a:endParaRPr>
          </a:p>
        </p:txBody>
      </p:sp>
      <p:sp>
        <p:nvSpPr>
          <p:cNvPr id="61" name="Shape 59"/>
          <p:cNvSpPr/>
          <p:nvPr/>
        </p:nvSpPr>
        <p:spPr>
          <a:xfrm>
            <a:off x="8334375" y="3848100"/>
            <a:ext cx="85725" cy="114300"/>
          </a:xfrm>
          <a:custGeom>
            <a:avLst/>
            <a:gdLst/>
            <a:ahLst/>
            <a:cxnLst/>
            <a:rect l="l" t="t" r="r" b="b"/>
            <a:pathLst>
              <a:path w="85725" h="114300">
                <a:moveTo>
                  <a:pt x="37817" y="112202"/>
                </a:moveTo>
                <a:cubicBezTo>
                  <a:pt x="40608" y="114992"/>
                  <a:pt x="45140" y="114992"/>
                  <a:pt x="47930" y="112202"/>
                </a:cubicBezTo>
                <a:lnTo>
                  <a:pt x="83649" y="76483"/>
                </a:lnTo>
                <a:cubicBezTo>
                  <a:pt x="86439" y="73692"/>
                  <a:pt x="86439" y="69160"/>
                  <a:pt x="83649" y="66370"/>
                </a:cubicBezTo>
                <a:cubicBezTo>
                  <a:pt x="80858" y="63579"/>
                  <a:pt x="76327" y="63579"/>
                  <a:pt x="73536" y="66370"/>
                </a:cubicBezTo>
                <a:lnTo>
                  <a:pt x="50006" y="89900"/>
                </a:lnTo>
                <a:lnTo>
                  <a:pt x="50006" y="7144"/>
                </a:lnTo>
                <a:cubicBezTo>
                  <a:pt x="50006" y="3192"/>
                  <a:pt x="46814" y="0"/>
                  <a:pt x="42863" y="0"/>
                </a:cubicBezTo>
                <a:cubicBezTo>
                  <a:pt x="38911" y="0"/>
                  <a:pt x="35719" y="3192"/>
                  <a:pt x="35719" y="7144"/>
                </a:cubicBezTo>
                <a:lnTo>
                  <a:pt x="35719" y="89900"/>
                </a:lnTo>
                <a:lnTo>
                  <a:pt x="12189" y="66370"/>
                </a:lnTo>
                <a:cubicBezTo>
                  <a:pt x="9398" y="63579"/>
                  <a:pt x="4867" y="63579"/>
                  <a:pt x="2076" y="66370"/>
                </a:cubicBezTo>
                <a:cubicBezTo>
                  <a:pt x="-714" y="69160"/>
                  <a:pt x="-714" y="73692"/>
                  <a:pt x="2076" y="76483"/>
                </a:cubicBezTo>
                <a:lnTo>
                  <a:pt x="37795" y="112202"/>
                </a:lnTo>
                <a:close/>
              </a:path>
            </a:pathLst>
          </a:custGeom>
          <a:solidFill>
            <a:schemeClr val="accent2"/>
          </a:solidFill>
        </p:spPr>
      </p:sp>
      <p:sp>
        <p:nvSpPr>
          <p:cNvPr id="62" name="Text 60"/>
          <p:cNvSpPr/>
          <p:nvPr>
            <p:custDataLst>
              <p:tags r:id="rId28"/>
            </p:custDataLst>
          </p:nvPr>
        </p:nvSpPr>
        <p:spPr>
          <a:xfrm>
            <a:off x="8486775" y="3810000"/>
            <a:ext cx="2587625" cy="2051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altLang="zh-CN" sz="1050" dirty="0">
                <a:solidFill>
                  <a:schemeClr val="tx1"/>
                </a:solidFill>
                <a:cs typeface="MiSans" pitchFamily="34" charset="-120"/>
              </a:rPr>
              <a:t>Low pressure </a:t>
            </a:r>
            <a:r>
              <a:rPr lang="en-US" altLang="en-US" sz="1050" dirty="0">
                <a:solidFill>
                  <a:schemeClr val="tx1"/>
                </a:solidFill>
                <a:cs typeface="MiSans" pitchFamily="34" charset="-120"/>
              </a:rPr>
              <a:t>→</a:t>
            </a:r>
            <a:r>
              <a:rPr lang="en-US" altLang="zh-CN" sz="1050" dirty="0">
                <a:solidFill>
                  <a:schemeClr val="tx1"/>
                </a:solidFill>
                <a:cs typeface="MiSans" pitchFamily="34" charset="-120"/>
              </a:rPr>
              <a:t> higher speed</a:t>
            </a:r>
            <a:endParaRPr lang="en-US" altLang="zh-CN" sz="1050" dirty="0">
              <a:solidFill>
                <a:schemeClr val="tx1"/>
              </a:solidFill>
              <a:cs typeface="MiSans" pitchFamily="34" charset="-120"/>
            </a:endParaRPr>
          </a:p>
        </p:txBody>
      </p:sp>
      <p:sp>
        <p:nvSpPr>
          <p:cNvPr id="63" name="Shape 61"/>
          <p:cNvSpPr/>
          <p:nvPr/>
        </p:nvSpPr>
        <p:spPr>
          <a:xfrm>
            <a:off x="8229600" y="4152900"/>
            <a:ext cx="3467100" cy="342900"/>
          </a:xfrm>
          <a:custGeom>
            <a:avLst/>
            <a:gdLst/>
            <a:ahLst/>
            <a:cxnLst/>
            <a:rect l="l" t="t" r="r" b="b"/>
            <a:pathLst>
              <a:path w="3467100" h="342900">
                <a:moveTo>
                  <a:pt x="38100" y="0"/>
                </a:moveTo>
                <a:lnTo>
                  <a:pt x="3429000" y="0"/>
                </a:lnTo>
                <a:cubicBezTo>
                  <a:pt x="3450042" y="0"/>
                  <a:pt x="3467100" y="17058"/>
                  <a:pt x="3467100" y="38100"/>
                </a:cubicBezTo>
                <a:lnTo>
                  <a:pt x="3467100" y="304800"/>
                </a:lnTo>
                <a:cubicBezTo>
                  <a:pt x="3467100" y="325842"/>
                  <a:pt x="3450042" y="342900"/>
                  <a:pt x="3429000" y="342900"/>
                </a:cubicBezTo>
                <a:lnTo>
                  <a:pt x="38100" y="342900"/>
                </a:lnTo>
                <a:cubicBezTo>
                  <a:pt x="17058" y="342900"/>
                  <a:pt x="0" y="325842"/>
                  <a:pt x="0" y="3048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chemeClr val="accent2">
              <a:alpha val="10196"/>
            </a:schemeClr>
          </a:solidFill>
        </p:spPr>
      </p:sp>
      <p:sp>
        <p:nvSpPr>
          <p:cNvPr id="64" name="Shape 62"/>
          <p:cNvSpPr/>
          <p:nvPr/>
        </p:nvSpPr>
        <p:spPr>
          <a:xfrm>
            <a:off x="8324850" y="424815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142905" y="57150"/>
                </a:moveTo>
                <a:lnTo>
                  <a:pt x="145256" y="57150"/>
                </a:lnTo>
                <a:cubicBezTo>
                  <a:pt x="149215" y="57150"/>
                  <a:pt x="152400" y="53965"/>
                  <a:pt x="152400" y="50006"/>
                </a:cubicBezTo>
                <a:lnTo>
                  <a:pt x="152400" y="7144"/>
                </a:lnTo>
                <a:cubicBezTo>
                  <a:pt x="152400" y="4256"/>
                  <a:pt x="150674" y="1637"/>
                  <a:pt x="147995" y="536"/>
                </a:cubicBezTo>
                <a:cubicBezTo>
                  <a:pt x="145316" y="-566"/>
                  <a:pt x="142250" y="60"/>
                  <a:pt x="140196" y="2084"/>
                </a:cubicBezTo>
                <a:lnTo>
                  <a:pt x="124807" y="17502"/>
                </a:lnTo>
                <a:cubicBezTo>
                  <a:pt x="111621" y="6578"/>
                  <a:pt x="94655" y="0"/>
                  <a:pt x="76200" y="0"/>
                </a:cubicBezTo>
                <a:cubicBezTo>
                  <a:pt x="37802" y="0"/>
                  <a:pt x="6042" y="28396"/>
                  <a:pt x="774" y="65336"/>
                </a:cubicBezTo>
                <a:cubicBezTo>
                  <a:pt x="30" y="70545"/>
                  <a:pt x="3631" y="75367"/>
                  <a:pt x="8840" y="76111"/>
                </a:cubicBezTo>
                <a:cubicBezTo>
                  <a:pt x="14049" y="76855"/>
                  <a:pt x="18871" y="73223"/>
                  <a:pt x="19616" y="68044"/>
                </a:cubicBezTo>
                <a:cubicBezTo>
                  <a:pt x="23574" y="40332"/>
                  <a:pt x="47417" y="19050"/>
                  <a:pt x="76200" y="19050"/>
                </a:cubicBezTo>
                <a:cubicBezTo>
                  <a:pt x="89416" y="19050"/>
                  <a:pt x="101560" y="23515"/>
                  <a:pt x="111234" y="31046"/>
                </a:cubicBezTo>
                <a:lnTo>
                  <a:pt x="97334" y="44946"/>
                </a:lnTo>
                <a:cubicBezTo>
                  <a:pt x="95280" y="47000"/>
                  <a:pt x="94684" y="50066"/>
                  <a:pt x="95786" y="52745"/>
                </a:cubicBezTo>
                <a:cubicBezTo>
                  <a:pt x="96887" y="55424"/>
                  <a:pt x="99506" y="57150"/>
                  <a:pt x="102394" y="57150"/>
                </a:cubicBezTo>
                <a:lnTo>
                  <a:pt x="142905" y="57150"/>
                </a:lnTo>
                <a:close/>
                <a:moveTo>
                  <a:pt x="151656" y="87064"/>
                </a:moveTo>
                <a:cubicBezTo>
                  <a:pt x="152400" y="81855"/>
                  <a:pt x="148769" y="77033"/>
                  <a:pt x="143589" y="76289"/>
                </a:cubicBezTo>
                <a:cubicBezTo>
                  <a:pt x="138410" y="75545"/>
                  <a:pt x="133558" y="79177"/>
                  <a:pt x="132814" y="84356"/>
                </a:cubicBezTo>
                <a:cubicBezTo>
                  <a:pt x="128855" y="112038"/>
                  <a:pt x="105013" y="133320"/>
                  <a:pt x="76230" y="133320"/>
                </a:cubicBezTo>
                <a:cubicBezTo>
                  <a:pt x="63014" y="133320"/>
                  <a:pt x="50869" y="128855"/>
                  <a:pt x="41196" y="121325"/>
                </a:cubicBezTo>
                <a:lnTo>
                  <a:pt x="55066" y="107454"/>
                </a:lnTo>
                <a:cubicBezTo>
                  <a:pt x="57120" y="105400"/>
                  <a:pt x="57716" y="102334"/>
                  <a:pt x="56614" y="99655"/>
                </a:cubicBezTo>
                <a:cubicBezTo>
                  <a:pt x="55513" y="96976"/>
                  <a:pt x="52894" y="95250"/>
                  <a:pt x="50006" y="95250"/>
                </a:cubicBezTo>
                <a:lnTo>
                  <a:pt x="7144" y="95250"/>
                </a:lnTo>
                <a:cubicBezTo>
                  <a:pt x="3185" y="95250"/>
                  <a:pt x="0" y="98435"/>
                  <a:pt x="0" y="102394"/>
                </a:cubicBezTo>
                <a:lnTo>
                  <a:pt x="0" y="145256"/>
                </a:lnTo>
                <a:cubicBezTo>
                  <a:pt x="0" y="148144"/>
                  <a:pt x="1726" y="150763"/>
                  <a:pt x="4405" y="151864"/>
                </a:cubicBezTo>
                <a:cubicBezTo>
                  <a:pt x="7084" y="152966"/>
                  <a:pt x="10150" y="152340"/>
                  <a:pt x="12204" y="150316"/>
                </a:cubicBezTo>
                <a:lnTo>
                  <a:pt x="27622" y="134898"/>
                </a:lnTo>
                <a:cubicBezTo>
                  <a:pt x="40779" y="145822"/>
                  <a:pt x="57745" y="152400"/>
                  <a:pt x="76200" y="152400"/>
                </a:cubicBezTo>
                <a:cubicBezTo>
                  <a:pt x="114598" y="152400"/>
                  <a:pt x="146358" y="124004"/>
                  <a:pt x="151626" y="87064"/>
                </a:cubicBez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65" name="Text 63"/>
          <p:cNvSpPr/>
          <p:nvPr>
            <p:custDataLst>
              <p:tags r:id="rId29"/>
            </p:custDataLst>
          </p:nvPr>
        </p:nvSpPr>
        <p:spPr>
          <a:xfrm>
            <a:off x="8572500" y="4229100"/>
            <a:ext cx="2721610" cy="18923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altLang="zh-CN" sz="1050" dirty="0">
                <a:solidFill>
                  <a:schemeClr val="tx1"/>
                </a:solidFill>
                <a:cs typeface="MiSans" pitchFamily="34" charset="-120"/>
              </a:rPr>
              <a:t>Needs cross evaluation</a:t>
            </a:r>
            <a:endParaRPr lang="en-US" altLang="zh-CN" sz="1050" dirty="0">
              <a:solidFill>
                <a:schemeClr val="tx1"/>
              </a:solidFill>
              <a:cs typeface="MiSans" pitchFamily="34" charset="-120"/>
            </a:endParaRPr>
          </a:p>
        </p:txBody>
      </p:sp>
      <p:sp>
        <p:nvSpPr>
          <p:cNvPr id="66" name="Shape 64"/>
          <p:cNvSpPr/>
          <p:nvPr>
            <p:custDataLst>
              <p:tags r:id="rId30"/>
            </p:custDataLst>
          </p:nvPr>
        </p:nvSpPr>
        <p:spPr>
          <a:xfrm>
            <a:off x="384175" y="4727575"/>
            <a:ext cx="11426825" cy="1063625"/>
          </a:xfrm>
          <a:custGeom>
            <a:avLst/>
            <a:gdLst/>
            <a:ahLst/>
            <a:cxnLst/>
            <a:rect l="l" t="t" r="r" b="b"/>
            <a:pathLst>
              <a:path w="11426825" h="1063625">
                <a:moveTo>
                  <a:pt x="76198" y="0"/>
                </a:moveTo>
                <a:lnTo>
                  <a:pt x="11350627" y="0"/>
                </a:lnTo>
                <a:cubicBezTo>
                  <a:pt x="11392710" y="0"/>
                  <a:pt x="11426825" y="34115"/>
                  <a:pt x="11426825" y="76198"/>
                </a:cubicBezTo>
                <a:lnTo>
                  <a:pt x="11426825" y="987427"/>
                </a:lnTo>
                <a:cubicBezTo>
                  <a:pt x="11426825" y="1029510"/>
                  <a:pt x="11392710" y="1063625"/>
                  <a:pt x="11350627" y="1063625"/>
                </a:cubicBezTo>
                <a:lnTo>
                  <a:pt x="76198" y="1063625"/>
                </a:lnTo>
                <a:cubicBezTo>
                  <a:pt x="34115" y="1063625"/>
                  <a:pt x="0" y="1029510"/>
                  <a:pt x="0" y="987427"/>
                </a:cubicBezTo>
                <a:lnTo>
                  <a:pt x="0" y="76198"/>
                </a:lnTo>
                <a:cubicBezTo>
                  <a:pt x="0" y="34115"/>
                  <a:pt x="34115" y="0"/>
                  <a:pt x="76198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5000"/>
                </a:schemeClr>
              </a:gs>
              <a:gs pos="100000">
                <a:schemeClr val="dk2">
                  <a:alpha val="0"/>
                </a:schemeClr>
              </a:gs>
            </a:gsLst>
            <a:lin ang="0" scaled="1"/>
          </a:gradFill>
          <a:ln w="8467">
            <a:solidFill>
              <a:schemeClr val="accent2">
                <a:alpha val="30196"/>
              </a:schemeClr>
            </a:solidFill>
            <a:prstDash val="solid"/>
          </a:ln>
        </p:spPr>
      </p:sp>
      <p:sp>
        <p:nvSpPr>
          <p:cNvPr id="67" name="Shape 65"/>
          <p:cNvSpPr/>
          <p:nvPr>
            <p:custDataLst>
              <p:tags r:id="rId31"/>
            </p:custDataLst>
          </p:nvPr>
        </p:nvSpPr>
        <p:spPr>
          <a:xfrm>
            <a:off x="501650" y="4845053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38100" y="0"/>
                </a:moveTo>
                <a:lnTo>
                  <a:pt x="342900" y="0"/>
                </a:lnTo>
                <a:cubicBezTo>
                  <a:pt x="363928" y="0"/>
                  <a:pt x="381000" y="17072"/>
                  <a:pt x="381000" y="38100"/>
                </a:cubicBezTo>
                <a:lnTo>
                  <a:pt x="381000" y="342900"/>
                </a:lnTo>
                <a:cubicBezTo>
                  <a:pt x="381000" y="363928"/>
                  <a:pt x="363928" y="381000"/>
                  <a:pt x="342900" y="381000"/>
                </a:cubicBezTo>
                <a:lnTo>
                  <a:pt x="38100" y="381000"/>
                </a:lnTo>
                <a:cubicBezTo>
                  <a:pt x="17072" y="381000"/>
                  <a:pt x="0" y="363928"/>
                  <a:pt x="0" y="3429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chemeClr val="accent2"/>
          </a:solidFill>
        </p:spPr>
      </p:sp>
      <p:sp>
        <p:nvSpPr>
          <p:cNvPr id="68" name="Shape 66"/>
          <p:cNvSpPr/>
          <p:nvPr>
            <p:custDataLst>
              <p:tags r:id="rId32"/>
            </p:custDataLst>
          </p:nvPr>
        </p:nvSpPr>
        <p:spPr>
          <a:xfrm>
            <a:off x="608806" y="4949828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42863" y="107156"/>
                </a:moveTo>
                <a:lnTo>
                  <a:pt x="8204" y="107156"/>
                </a:lnTo>
                <a:cubicBezTo>
                  <a:pt x="-134" y="107156"/>
                  <a:pt x="-5257" y="98081"/>
                  <a:pt x="-971" y="90915"/>
                </a:cubicBezTo>
                <a:lnTo>
                  <a:pt x="16743" y="61380"/>
                </a:lnTo>
                <a:cubicBezTo>
                  <a:pt x="19656" y="56525"/>
                  <a:pt x="24880" y="53578"/>
                  <a:pt x="30540" y="53578"/>
                </a:cubicBezTo>
                <a:lnTo>
                  <a:pt x="62352" y="53578"/>
                </a:lnTo>
                <a:cubicBezTo>
                  <a:pt x="87835" y="10414"/>
                  <a:pt x="125842" y="8238"/>
                  <a:pt x="151258" y="11955"/>
                </a:cubicBezTo>
                <a:cubicBezTo>
                  <a:pt x="155544" y="12591"/>
                  <a:pt x="158893" y="15939"/>
                  <a:pt x="159495" y="20192"/>
                </a:cubicBezTo>
                <a:cubicBezTo>
                  <a:pt x="163212" y="45608"/>
                  <a:pt x="161036" y="83615"/>
                  <a:pt x="117872" y="109098"/>
                </a:cubicBezTo>
                <a:lnTo>
                  <a:pt x="117872" y="140910"/>
                </a:lnTo>
                <a:cubicBezTo>
                  <a:pt x="117872" y="146570"/>
                  <a:pt x="114925" y="151794"/>
                  <a:pt x="110070" y="154707"/>
                </a:cubicBezTo>
                <a:lnTo>
                  <a:pt x="80535" y="172421"/>
                </a:lnTo>
                <a:cubicBezTo>
                  <a:pt x="73402" y="176707"/>
                  <a:pt x="64294" y="171550"/>
                  <a:pt x="64294" y="163246"/>
                </a:cubicBezTo>
                <a:lnTo>
                  <a:pt x="64294" y="128588"/>
                </a:lnTo>
                <a:cubicBezTo>
                  <a:pt x="64294" y="116767"/>
                  <a:pt x="54683" y="107156"/>
                  <a:pt x="42863" y="107156"/>
                </a:cubicBezTo>
                <a:lnTo>
                  <a:pt x="42829" y="107156"/>
                </a:lnTo>
                <a:close/>
                <a:moveTo>
                  <a:pt x="133945" y="53578"/>
                </a:moveTo>
                <a:cubicBezTo>
                  <a:pt x="133945" y="44707"/>
                  <a:pt x="126743" y="37505"/>
                  <a:pt x="117872" y="37505"/>
                </a:cubicBezTo>
                <a:cubicBezTo>
                  <a:pt x="109001" y="37505"/>
                  <a:pt x="101798" y="44707"/>
                  <a:pt x="101798" y="53578"/>
                </a:cubicBezTo>
                <a:cubicBezTo>
                  <a:pt x="101798" y="62449"/>
                  <a:pt x="109001" y="69652"/>
                  <a:pt x="117872" y="69652"/>
                </a:cubicBezTo>
                <a:cubicBezTo>
                  <a:pt x="126743" y="69652"/>
                  <a:pt x="133945" y="62449"/>
                  <a:pt x="133945" y="53578"/>
                </a:cubicBezTo>
                <a:close/>
              </a:path>
            </a:pathLst>
          </a:custGeom>
          <a:solidFill>
            <a:schemeClr val="accent5"/>
          </a:solidFill>
        </p:spPr>
      </p:sp>
      <p:sp>
        <p:nvSpPr>
          <p:cNvPr id="69" name="Text 67"/>
          <p:cNvSpPr/>
          <p:nvPr>
            <p:custDataLst>
              <p:tags r:id="rId33"/>
            </p:custDataLst>
          </p:nvPr>
        </p:nvSpPr>
        <p:spPr>
          <a:xfrm>
            <a:off x="996950" y="4845053"/>
            <a:ext cx="10772775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altLang="zh-CN" sz="12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" pitchFamily="34" charset="-120"/>
              </a:rPr>
              <a:t>Optimization Solution: Multi-Circuit System</a:t>
            </a:r>
            <a:endParaRPr lang="en-US" altLang="zh-CN" sz="1200" b="1" dirty="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MiSans" pitchFamily="34" charset="-120"/>
            </a:endParaRPr>
          </a:p>
        </p:txBody>
      </p:sp>
      <p:sp>
        <p:nvSpPr>
          <p:cNvPr id="70" name="Text 68"/>
          <p:cNvSpPr/>
          <p:nvPr>
            <p:custDataLst>
              <p:tags r:id="rId34"/>
            </p:custDataLst>
          </p:nvPr>
        </p:nvSpPr>
        <p:spPr>
          <a:xfrm>
            <a:off x="996950" y="5111750"/>
            <a:ext cx="11193780" cy="21907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altLang="zh-CN" sz="1050" dirty="0">
                <a:solidFill>
                  <a:schemeClr val="accent1">
                    <a:lumMod val="50000"/>
                    <a:alpha val="90196"/>
                  </a:schemeClr>
                </a:solidFill>
                <a:cs typeface="MiSans" pitchFamily="34" charset="-120"/>
              </a:rPr>
              <a:t>Using dual or triple hydraulic circuits enables simultaneous composite actions (e.g., mold opening with ejection, plasticizing with cooling),</a:t>
            </a:r>
            <a:endParaRPr lang="en-US" altLang="zh-CN" sz="1050" dirty="0">
              <a:solidFill>
                <a:schemeClr val="accent1">
                  <a:lumMod val="50000"/>
                  <a:alpha val="90196"/>
                </a:schemeClr>
              </a:solidFill>
              <a:cs typeface="MiSans" pitchFamily="34" charset="-120"/>
            </a:endParaRPr>
          </a:p>
        </p:txBody>
      </p:sp>
      <p:sp>
        <p:nvSpPr>
          <p:cNvPr id="71" name="Shape 69"/>
          <p:cNvSpPr/>
          <p:nvPr>
            <p:custDataLst>
              <p:tags r:id="rId35"/>
            </p:custDataLst>
          </p:nvPr>
        </p:nvSpPr>
        <p:spPr>
          <a:xfrm>
            <a:off x="996950" y="5404485"/>
            <a:ext cx="1435735" cy="266700"/>
          </a:xfrm>
          <a:custGeom>
            <a:avLst/>
            <a:gdLst/>
            <a:ahLst/>
            <a:cxnLst/>
            <a:rect l="l" t="t" r="r" b="b"/>
            <a:pathLst>
              <a:path w="819150" h="266700">
                <a:moveTo>
                  <a:pt x="38101" y="0"/>
                </a:moveTo>
                <a:lnTo>
                  <a:pt x="781049" y="0"/>
                </a:lnTo>
                <a:cubicBezTo>
                  <a:pt x="802092" y="0"/>
                  <a:pt x="819150" y="17058"/>
                  <a:pt x="819150" y="38101"/>
                </a:cubicBezTo>
                <a:lnTo>
                  <a:pt x="819150" y="228599"/>
                </a:lnTo>
                <a:cubicBezTo>
                  <a:pt x="819150" y="249628"/>
                  <a:pt x="802078" y="266700"/>
                  <a:pt x="781049" y="266700"/>
                </a:cubicBezTo>
                <a:lnTo>
                  <a:pt x="38101" y="266700"/>
                </a:lnTo>
                <a:cubicBezTo>
                  <a:pt x="17058" y="266700"/>
                  <a:pt x="0" y="249642"/>
                  <a:pt x="0" y="228599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chemeClr val="accent2">
              <a:alpha val="30196"/>
            </a:schemeClr>
          </a:solidFill>
        </p:spPr>
      </p:sp>
      <p:sp>
        <p:nvSpPr>
          <p:cNvPr id="72" name="Text 70"/>
          <p:cNvSpPr/>
          <p:nvPr>
            <p:custDataLst>
              <p:tags r:id="rId36"/>
            </p:custDataLst>
          </p:nvPr>
        </p:nvSpPr>
        <p:spPr>
          <a:xfrm>
            <a:off x="1038225" y="5408930"/>
            <a:ext cx="1732915" cy="266700"/>
          </a:xfrm>
          <a:prstGeom prst="rect">
            <a:avLst/>
          </a:prstGeom>
          <a:noFill/>
        </p:spPr>
        <p:txBody>
          <a:bodyPr wrap="square" lIns="76200" tIns="38100" rIns="76200" bIns="38100" rtlCol="0" anchor="ctr"/>
          <a:lstStyle/>
          <a:p>
            <a:pPr>
              <a:lnSpc>
                <a:spcPct val="120000"/>
              </a:lnSpc>
            </a:pPr>
            <a:r>
              <a:rPr lang="en-US" altLang="zh-CN" sz="1050" dirty="0">
                <a:solidFill>
                  <a:schemeClr val="accent1">
                    <a:lumMod val="50000"/>
                  </a:schemeClr>
                </a:solidFill>
                <a:cs typeface="MiSans" pitchFamily="34" charset="-120"/>
              </a:rPr>
              <a:t>Dual-circuit system</a:t>
            </a:r>
            <a:endParaRPr lang="en-US" altLang="zh-CN" sz="1050" dirty="0">
              <a:solidFill>
                <a:schemeClr val="accent1">
                  <a:lumMod val="50000"/>
                </a:schemeClr>
              </a:solidFill>
              <a:cs typeface="MiSans" pitchFamily="34" charset="-120"/>
            </a:endParaRPr>
          </a:p>
        </p:txBody>
      </p:sp>
      <p:sp>
        <p:nvSpPr>
          <p:cNvPr id="73" name="Shape 71"/>
          <p:cNvSpPr/>
          <p:nvPr>
            <p:custDataLst>
              <p:tags r:id="rId37"/>
            </p:custDataLst>
          </p:nvPr>
        </p:nvSpPr>
        <p:spPr>
          <a:xfrm>
            <a:off x="2564765" y="5400675"/>
            <a:ext cx="1435735" cy="266700"/>
          </a:xfrm>
          <a:custGeom>
            <a:avLst/>
            <a:gdLst/>
            <a:ahLst/>
            <a:cxnLst/>
            <a:rect l="l" t="t" r="r" b="b"/>
            <a:pathLst>
              <a:path w="819150" h="266700">
                <a:moveTo>
                  <a:pt x="38101" y="0"/>
                </a:moveTo>
                <a:lnTo>
                  <a:pt x="781049" y="0"/>
                </a:lnTo>
                <a:cubicBezTo>
                  <a:pt x="802092" y="0"/>
                  <a:pt x="819150" y="17058"/>
                  <a:pt x="819150" y="38101"/>
                </a:cubicBezTo>
                <a:lnTo>
                  <a:pt x="819150" y="228599"/>
                </a:lnTo>
                <a:cubicBezTo>
                  <a:pt x="819150" y="249628"/>
                  <a:pt x="802078" y="266700"/>
                  <a:pt x="781049" y="266700"/>
                </a:cubicBezTo>
                <a:lnTo>
                  <a:pt x="38101" y="266700"/>
                </a:lnTo>
                <a:cubicBezTo>
                  <a:pt x="17058" y="266700"/>
                  <a:pt x="0" y="249642"/>
                  <a:pt x="0" y="228599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chemeClr val="accent2">
              <a:alpha val="30196"/>
            </a:schemeClr>
          </a:solidFill>
        </p:spPr>
      </p:sp>
      <p:sp>
        <p:nvSpPr>
          <p:cNvPr id="74" name="Text 72"/>
          <p:cNvSpPr/>
          <p:nvPr>
            <p:custDataLst>
              <p:tags r:id="rId38"/>
            </p:custDataLst>
          </p:nvPr>
        </p:nvSpPr>
        <p:spPr>
          <a:xfrm>
            <a:off x="2614295" y="5391150"/>
            <a:ext cx="2174240" cy="266700"/>
          </a:xfrm>
          <a:prstGeom prst="rect">
            <a:avLst/>
          </a:prstGeom>
          <a:noFill/>
        </p:spPr>
        <p:txBody>
          <a:bodyPr wrap="square" lIns="76200" tIns="38100" rIns="76200" bIns="38100" rtlCol="0" anchor="ctr"/>
          <a:lstStyle/>
          <a:p>
            <a:pPr>
              <a:lnSpc>
                <a:spcPct val="120000"/>
              </a:lnSpc>
            </a:pPr>
            <a:r>
              <a:rPr lang="en-US" altLang="zh-CN" sz="1050" dirty="0">
                <a:solidFill>
                  <a:schemeClr val="accent1">
                    <a:lumMod val="50000"/>
                  </a:schemeClr>
                </a:solidFill>
                <a:cs typeface="MiSans" pitchFamily="34" charset="-120"/>
              </a:rPr>
              <a:t>Triple-circuit system</a:t>
            </a:r>
            <a:endParaRPr lang="en-US" altLang="zh-CN" sz="1050" dirty="0">
              <a:solidFill>
                <a:schemeClr val="accent1">
                  <a:lumMod val="50000"/>
                </a:schemeClr>
              </a:solidFill>
              <a:cs typeface="MiSans" pitchFamily="34" charset="-120"/>
            </a:endParaRPr>
          </a:p>
        </p:txBody>
      </p:sp>
      <p:sp>
        <p:nvSpPr>
          <p:cNvPr id="75" name="Shape 73"/>
          <p:cNvSpPr/>
          <p:nvPr>
            <p:custDataLst>
              <p:tags r:id="rId39"/>
            </p:custDataLst>
          </p:nvPr>
        </p:nvSpPr>
        <p:spPr>
          <a:xfrm>
            <a:off x="4129405" y="5404485"/>
            <a:ext cx="1282065" cy="266700"/>
          </a:xfrm>
          <a:custGeom>
            <a:avLst/>
            <a:gdLst/>
            <a:ahLst/>
            <a:cxnLst/>
            <a:rect l="l" t="t" r="r" b="b"/>
            <a:pathLst>
              <a:path w="685800" h="266700">
                <a:moveTo>
                  <a:pt x="38101" y="0"/>
                </a:moveTo>
                <a:lnTo>
                  <a:pt x="647699" y="0"/>
                </a:lnTo>
                <a:cubicBezTo>
                  <a:pt x="668742" y="0"/>
                  <a:pt x="685800" y="17058"/>
                  <a:pt x="685800" y="38101"/>
                </a:cubicBezTo>
                <a:lnTo>
                  <a:pt x="685800" y="228599"/>
                </a:lnTo>
                <a:cubicBezTo>
                  <a:pt x="685800" y="249628"/>
                  <a:pt x="668728" y="266700"/>
                  <a:pt x="647699" y="266700"/>
                </a:cubicBezTo>
                <a:lnTo>
                  <a:pt x="38101" y="266700"/>
                </a:lnTo>
                <a:cubicBezTo>
                  <a:pt x="17058" y="266700"/>
                  <a:pt x="0" y="249642"/>
                  <a:pt x="0" y="228599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chemeClr val="accent2">
              <a:alpha val="30196"/>
            </a:schemeClr>
          </a:solidFill>
        </p:spPr>
      </p:sp>
      <p:sp>
        <p:nvSpPr>
          <p:cNvPr id="76" name="Text 74"/>
          <p:cNvSpPr/>
          <p:nvPr>
            <p:custDataLst>
              <p:tags r:id="rId40"/>
            </p:custDataLst>
          </p:nvPr>
        </p:nvSpPr>
        <p:spPr>
          <a:xfrm>
            <a:off x="4072255" y="5419725"/>
            <a:ext cx="1838960" cy="266700"/>
          </a:xfrm>
          <a:prstGeom prst="rect">
            <a:avLst/>
          </a:prstGeom>
          <a:noFill/>
        </p:spPr>
        <p:txBody>
          <a:bodyPr wrap="square" lIns="76200" tIns="38100" rIns="76200" bIns="38100" rtlCol="0" anchor="ctr"/>
          <a:lstStyle/>
          <a:p>
            <a:pPr>
              <a:lnSpc>
                <a:spcPct val="120000"/>
              </a:lnSpc>
            </a:pPr>
            <a:r>
              <a:rPr lang="en-US" altLang="zh-CN" sz="1050" dirty="0">
                <a:solidFill>
                  <a:schemeClr val="accent1">
                    <a:lumMod val="50000"/>
                  </a:schemeClr>
                </a:solidFill>
                <a:cs typeface="MiSans" pitchFamily="34" charset="-120"/>
              </a:rPr>
              <a:t>Synchronous actions</a:t>
            </a:r>
            <a:endParaRPr lang="en-US" altLang="zh-CN" sz="1050" dirty="0">
              <a:solidFill>
                <a:schemeClr val="accent1">
                  <a:lumMod val="50000"/>
                </a:schemeClr>
              </a:solidFill>
              <a:cs typeface="MiSans" pitchFamily="34" charset="-120"/>
            </a:endParaRPr>
          </a:p>
        </p:txBody>
      </p:sp>
      <p:sp>
        <p:nvSpPr>
          <p:cNvPr id="78" name="标题 77"/>
          <p:cNvSpPr>
            <a:spLocks noGrp="1"/>
          </p:cNvSpPr>
          <p:nvPr>
            <p:ph type="title"/>
            <p:custDataLst>
              <p:tags r:id="rId41"/>
            </p:custDataLst>
          </p:nvPr>
        </p:nvSpPr>
        <p:spPr/>
        <p:txBody>
          <a:bodyPr vert="horz" wrap="square" lIns="0" tIns="0" rIns="0" bIns="0" rtlCol="0" anchor="b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SELECTION STEP 3: Injection Unit Matching</a:t>
            </a:r>
            <a:endParaRPr lang="en-US" altLang="zh-CN" sz="24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79" name="IM 12"/>
          <p:cNvPicPr/>
          <p:nvPr/>
        </p:nvPicPr>
        <p:blipFill>
          <a:blip r:embed="rId42"/>
          <a:stretch>
            <a:fillRect/>
          </a:stretch>
        </p:blipFill>
        <p:spPr>
          <a:xfrm>
            <a:off x="7363460" y="35560"/>
            <a:ext cx="4828540" cy="2012315"/>
          </a:xfrm>
          <a:prstGeom prst="rect">
            <a:avLst/>
          </a:prstGeom>
        </p:spPr>
      </p:pic>
      <p:pic>
        <p:nvPicPr>
          <p:cNvPr id="80" name="图片 79" descr="c11d5a0a5b6abbd3877ebdac09c9b4d2"/>
          <p:cNvPicPr>
            <a:picLocks noChangeAspect="1"/>
          </p:cNvPicPr>
          <p:nvPr/>
        </p:nvPicPr>
        <p:blipFill>
          <a:blip r:embed="rId43"/>
          <a:srcRect t="56491" b="20722"/>
          <a:stretch>
            <a:fillRect/>
          </a:stretch>
        </p:blipFill>
        <p:spPr>
          <a:xfrm>
            <a:off x="8521065" y="6179820"/>
            <a:ext cx="2974975" cy="678180"/>
          </a:xfrm>
          <a:prstGeom prst="rect">
            <a:avLst/>
          </a:prstGeom>
        </p:spPr>
      </p:pic>
    </p:spTree>
    <p:custDataLst>
      <p:tags r:id="rId44"/>
    </p:custData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custDataLst>
              <p:tags r:id="rId1"/>
            </p:custDataLst>
          </p:nvPr>
        </p:nvSpPr>
        <p:spPr>
          <a:xfrm>
            <a:off x="381000" y="381000"/>
            <a:ext cx="1150620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kern="0" spc="120" dirty="0">
                <a:solidFill>
                  <a:schemeClr val="accent1">
                    <a:lumMod val="50000"/>
                  </a:schemeClr>
                </a:solidFill>
                <a:cs typeface="MiSans" pitchFamily="34" charset="-120"/>
              </a:rPr>
              <a:t>SPECIAL CONSIDERATIONS</a:t>
            </a:r>
            <a:endParaRPr lang="en-US" sz="1200" b="1" kern="0" spc="120" dirty="0">
              <a:solidFill>
                <a:schemeClr val="accent1">
                  <a:lumMod val="50000"/>
                </a:schemeClr>
              </a:solidFill>
              <a:cs typeface="MiSans" pitchFamily="34" charset="-120"/>
            </a:endParaRPr>
          </a:p>
        </p:txBody>
      </p:sp>
      <p:sp>
        <p:nvSpPr>
          <p:cNvPr id="4" name="Text 2"/>
          <p:cNvSpPr/>
          <p:nvPr>
            <p:custDataLst>
              <p:tags r:id="rId2"/>
            </p:custDataLst>
          </p:nvPr>
        </p:nvSpPr>
        <p:spPr>
          <a:xfrm>
            <a:off x="381000" y="1143000"/>
            <a:ext cx="11525250" cy="2667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altLang="zh-CN" sz="1500" dirty="0">
                <a:solidFill>
                  <a:schemeClr val="accent1">
                    <a:lumMod val="50000"/>
                  </a:schemeClr>
                </a:solidFill>
                <a:cs typeface="MiSans" pitchFamily="34" charset="-120"/>
              </a:rPr>
              <a:t>Case 1 · Size Mismatch | Case 2 · High-Speed / Fast Machine Selection</a:t>
            </a:r>
            <a:endParaRPr lang="en-US" altLang="zh-CN" sz="1500" dirty="0">
              <a:solidFill>
                <a:schemeClr val="accent1">
                  <a:lumMod val="50000"/>
                </a:schemeClr>
              </a:solidFill>
              <a:cs typeface="MiSans" pitchFamily="34" charset="-120"/>
            </a:endParaRPr>
          </a:p>
        </p:txBody>
      </p:sp>
      <p:sp>
        <p:nvSpPr>
          <p:cNvPr id="5" name="Shape 3"/>
          <p:cNvSpPr/>
          <p:nvPr>
            <p:custDataLst>
              <p:tags r:id="rId3"/>
            </p:custDataLst>
          </p:nvPr>
        </p:nvSpPr>
        <p:spPr>
          <a:xfrm>
            <a:off x="381000" y="1524000"/>
            <a:ext cx="914400" cy="38100"/>
          </a:xfrm>
          <a:custGeom>
            <a:avLst/>
            <a:gdLst/>
            <a:ahLst/>
            <a:cxnLst/>
            <a:rect l="l" t="t" r="r" b="b"/>
            <a:pathLst>
              <a:path w="914400" h="38100">
                <a:moveTo>
                  <a:pt x="0" y="0"/>
                </a:moveTo>
                <a:lnTo>
                  <a:pt x="914400" y="0"/>
                </a:lnTo>
                <a:lnTo>
                  <a:pt x="9144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</p:spPr>
      </p:sp>
      <p:sp>
        <p:nvSpPr>
          <p:cNvPr id="6" name="Shape 4"/>
          <p:cNvSpPr/>
          <p:nvPr>
            <p:custDataLst>
              <p:tags r:id="rId4"/>
            </p:custDataLst>
          </p:nvPr>
        </p:nvSpPr>
        <p:spPr>
          <a:xfrm>
            <a:off x="400050" y="1714500"/>
            <a:ext cx="5619750" cy="3600450"/>
          </a:xfrm>
          <a:custGeom>
            <a:avLst/>
            <a:gdLst/>
            <a:ahLst/>
            <a:cxnLst/>
            <a:rect l="l" t="t" r="r" b="b"/>
            <a:pathLst>
              <a:path w="5619750" h="3600450">
                <a:moveTo>
                  <a:pt x="38100" y="0"/>
                </a:moveTo>
                <a:lnTo>
                  <a:pt x="5543564" y="0"/>
                </a:lnTo>
                <a:cubicBezTo>
                  <a:pt x="5585641" y="0"/>
                  <a:pt x="5619750" y="34109"/>
                  <a:pt x="5619750" y="76186"/>
                </a:cubicBezTo>
                <a:lnTo>
                  <a:pt x="5619750" y="3524264"/>
                </a:lnTo>
                <a:cubicBezTo>
                  <a:pt x="5619750" y="3566341"/>
                  <a:pt x="5585641" y="3600450"/>
                  <a:pt x="5543564" y="3600450"/>
                </a:cubicBezTo>
                <a:lnTo>
                  <a:pt x="38100" y="3600450"/>
                </a:lnTo>
                <a:cubicBezTo>
                  <a:pt x="17072" y="3600450"/>
                  <a:pt x="0" y="3583378"/>
                  <a:pt x="0" y="35623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chemeClr val="accent3">
                  <a:alpha val="10000"/>
                </a:schemeClr>
              </a:gs>
            </a:gsLst>
            <a:lin ang="2700000" scaled="1"/>
          </a:gradFill>
        </p:spPr>
      </p:sp>
      <p:sp>
        <p:nvSpPr>
          <p:cNvPr id="7" name="Shape 5"/>
          <p:cNvSpPr/>
          <p:nvPr>
            <p:custDataLst>
              <p:tags r:id="rId5"/>
            </p:custDataLst>
          </p:nvPr>
        </p:nvSpPr>
        <p:spPr>
          <a:xfrm>
            <a:off x="400050" y="1714500"/>
            <a:ext cx="38100" cy="3600450"/>
          </a:xfrm>
          <a:custGeom>
            <a:avLst/>
            <a:gdLst/>
            <a:ahLst/>
            <a:cxnLst/>
            <a:rect l="l" t="t" r="r" b="b"/>
            <a:pathLst>
              <a:path w="38100" h="3600450">
                <a:moveTo>
                  <a:pt x="38100" y="0"/>
                </a:moveTo>
                <a:lnTo>
                  <a:pt x="38100" y="0"/>
                </a:lnTo>
                <a:lnTo>
                  <a:pt x="38100" y="3600450"/>
                </a:lnTo>
                <a:lnTo>
                  <a:pt x="38100" y="3600450"/>
                </a:lnTo>
                <a:cubicBezTo>
                  <a:pt x="17072" y="3600450"/>
                  <a:pt x="0" y="3583378"/>
                  <a:pt x="0" y="35623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8" name="Shape 6"/>
          <p:cNvSpPr/>
          <p:nvPr>
            <p:custDataLst>
              <p:tags r:id="rId6"/>
            </p:custDataLst>
          </p:nvPr>
        </p:nvSpPr>
        <p:spPr>
          <a:xfrm>
            <a:off x="571500" y="18669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38098" y="0"/>
                </a:moveTo>
                <a:lnTo>
                  <a:pt x="419102" y="0"/>
                </a:lnTo>
                <a:cubicBezTo>
                  <a:pt x="440143" y="0"/>
                  <a:pt x="457200" y="17057"/>
                  <a:pt x="457200" y="38098"/>
                </a:cubicBezTo>
                <a:lnTo>
                  <a:pt x="457200" y="419102"/>
                </a:lnTo>
                <a:cubicBezTo>
                  <a:pt x="457200" y="440143"/>
                  <a:pt x="440143" y="457200"/>
                  <a:pt x="419102" y="457200"/>
                </a:cubicBezTo>
                <a:lnTo>
                  <a:pt x="38098" y="457200"/>
                </a:lnTo>
                <a:cubicBezTo>
                  <a:pt x="17057" y="457200"/>
                  <a:pt x="0" y="440143"/>
                  <a:pt x="0" y="419102"/>
                </a:cubicBezTo>
                <a:lnTo>
                  <a:pt x="0" y="38098"/>
                </a:lnTo>
                <a:cubicBezTo>
                  <a:pt x="0" y="17071"/>
                  <a:pt x="17071" y="0"/>
                  <a:pt x="38098" y="0"/>
                </a:cubicBez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9" name="Text 7"/>
          <p:cNvSpPr/>
          <p:nvPr>
            <p:custDataLst>
              <p:tags r:id="rId7"/>
            </p:custDataLst>
          </p:nvPr>
        </p:nvSpPr>
        <p:spPr>
          <a:xfrm>
            <a:off x="687685" y="1962150"/>
            <a:ext cx="323850" cy="2667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chemeClr val="accent1">
                    <a:lumMod val="50000"/>
                    <a:hueOff val="10800000"/>
                  </a:schemeClr>
                </a:solidFill>
                <a:cs typeface="Alimama ShuHeiTi" pitchFamily="34" charset="-120"/>
              </a:rPr>
              <a:t>01</a:t>
            </a:r>
            <a:endParaRPr lang="en-US" sz="1500" b="1" dirty="0">
              <a:solidFill>
                <a:schemeClr val="accent1">
                  <a:lumMod val="50000"/>
                  <a:hueOff val="10800000"/>
                </a:schemeClr>
              </a:solidFill>
              <a:cs typeface="Alimama ShuHeiTi" pitchFamily="34" charset="-120"/>
            </a:endParaRPr>
          </a:p>
        </p:txBody>
      </p:sp>
      <p:sp>
        <p:nvSpPr>
          <p:cNvPr id="10" name="Text 8"/>
          <p:cNvSpPr/>
          <p:nvPr>
            <p:custDataLst>
              <p:tags r:id="rId8"/>
            </p:custDataLst>
          </p:nvPr>
        </p:nvSpPr>
        <p:spPr>
          <a:xfrm>
            <a:off x="1143000" y="1943100"/>
            <a:ext cx="1997075" cy="304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>
              <a:lnSpc>
                <a:spcPct val="110000"/>
              </a:lnSpc>
            </a:pPr>
            <a:r>
              <a:rPr lang="en-US" altLang="zh-CN" sz="15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limama ShuHeiTi" pitchFamily="34" charset="-120"/>
              </a:rPr>
              <a:t>Size Mismatch</a:t>
            </a:r>
            <a:endParaRPr lang="en-US" altLang="zh-CN" sz="1500" b="1" dirty="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limama ShuHeiTi" pitchFamily="34" charset="-120"/>
            </a:endParaRPr>
          </a:p>
        </p:txBody>
      </p:sp>
      <p:sp>
        <p:nvSpPr>
          <p:cNvPr id="11" name="Text 9"/>
          <p:cNvSpPr/>
          <p:nvPr>
            <p:custDataLst>
              <p:tags r:id="rId9"/>
            </p:custDataLst>
          </p:nvPr>
        </p:nvSpPr>
        <p:spPr>
          <a:xfrm>
            <a:off x="571500" y="2438400"/>
            <a:ext cx="537210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altLang="zh-CN" sz="1200" b="1" dirty="0">
                <a:solidFill>
                  <a:schemeClr val="accent1">
                    <a:lumMod val="50000"/>
                  </a:schemeClr>
                </a:solidFill>
                <a:cs typeface="MiSans" pitchFamily="34" charset="-120"/>
              </a:rPr>
              <a:t>Definition</a:t>
            </a:r>
            <a:endParaRPr lang="en-US" altLang="zh-CN" sz="1200" b="1" dirty="0">
              <a:solidFill>
                <a:schemeClr val="accent1">
                  <a:lumMod val="50000"/>
                </a:schemeClr>
              </a:solidFill>
              <a:cs typeface="MiSans" pitchFamily="34" charset="-120"/>
            </a:endParaRPr>
          </a:p>
        </p:txBody>
      </p:sp>
      <p:sp>
        <p:nvSpPr>
          <p:cNvPr id="12" name="Text 10"/>
          <p:cNvSpPr/>
          <p:nvPr>
            <p:custDataLst>
              <p:tags r:id="rId10"/>
            </p:custDataLst>
          </p:nvPr>
        </p:nvSpPr>
        <p:spPr>
          <a:xfrm>
            <a:off x="571500" y="2743200"/>
            <a:ext cx="5372100" cy="24765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altLang="zh-CN" sz="1100" dirty="0">
                <a:solidFill>
                  <a:schemeClr val="accent1">
                    <a:lumMod val="50000"/>
                    <a:alpha val="90196"/>
                  </a:schemeClr>
                </a:solidFill>
                <a:cs typeface="MiSans" pitchFamily="34" charset="-120"/>
              </a:rPr>
              <a:t>A mismatch between mold size and injection requirements, including two situations: large mold with small shot demand, and small mold with large shot demand.</a:t>
            </a:r>
            <a:endParaRPr lang="en-US" altLang="zh-CN" sz="1100" dirty="0">
              <a:solidFill>
                <a:schemeClr val="accent1">
                  <a:lumMod val="50000"/>
                  <a:alpha val="90196"/>
                </a:schemeClr>
              </a:solidFill>
              <a:cs typeface="MiSans" pitchFamily="34" charset="-120"/>
            </a:endParaRPr>
          </a:p>
        </p:txBody>
      </p:sp>
      <p:sp>
        <p:nvSpPr>
          <p:cNvPr id="13" name="Shape 11"/>
          <p:cNvSpPr/>
          <p:nvPr>
            <p:custDataLst>
              <p:tags r:id="rId11"/>
            </p:custDataLst>
          </p:nvPr>
        </p:nvSpPr>
        <p:spPr>
          <a:xfrm>
            <a:off x="571500" y="3105150"/>
            <a:ext cx="5295900" cy="990600"/>
          </a:xfrm>
          <a:custGeom>
            <a:avLst/>
            <a:gdLst/>
            <a:ahLst/>
            <a:cxnLst/>
            <a:rect l="l" t="t" r="r" b="b"/>
            <a:pathLst>
              <a:path w="5295900" h="990600">
                <a:moveTo>
                  <a:pt x="76197" y="0"/>
                </a:moveTo>
                <a:lnTo>
                  <a:pt x="5219703" y="0"/>
                </a:lnTo>
                <a:cubicBezTo>
                  <a:pt x="5261785" y="0"/>
                  <a:pt x="5295900" y="34115"/>
                  <a:pt x="5295900" y="76197"/>
                </a:cubicBezTo>
                <a:lnTo>
                  <a:pt x="5295900" y="914403"/>
                </a:lnTo>
                <a:cubicBezTo>
                  <a:pt x="5295900" y="956485"/>
                  <a:pt x="5261785" y="990600"/>
                  <a:pt x="5219703" y="990600"/>
                </a:cubicBezTo>
                <a:lnTo>
                  <a:pt x="76197" y="990600"/>
                </a:lnTo>
                <a:cubicBezTo>
                  <a:pt x="34115" y="990600"/>
                  <a:pt x="0" y="956485"/>
                  <a:pt x="0" y="914403"/>
                </a:cubicBezTo>
                <a:lnTo>
                  <a:pt x="0" y="76197"/>
                </a:lnTo>
                <a:cubicBezTo>
                  <a:pt x="0" y="34143"/>
                  <a:pt x="34143" y="0"/>
                  <a:pt x="76197" y="0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</p:spPr>
      </p:sp>
      <p:sp>
        <p:nvSpPr>
          <p:cNvPr id="14" name="Shape 12"/>
          <p:cNvSpPr/>
          <p:nvPr>
            <p:custDataLst>
              <p:tags r:id="rId12"/>
            </p:custDataLst>
          </p:nvPr>
        </p:nvSpPr>
        <p:spPr>
          <a:xfrm>
            <a:off x="709613" y="3267075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168302" y="136155"/>
                </a:moveTo>
                <a:lnTo>
                  <a:pt x="136155" y="168302"/>
                </a:lnTo>
                <a:cubicBezTo>
                  <a:pt x="133075" y="171383"/>
                  <a:pt x="128487" y="172287"/>
                  <a:pt x="124469" y="170613"/>
                </a:cubicBezTo>
                <a:cubicBezTo>
                  <a:pt x="120450" y="168939"/>
                  <a:pt x="117872" y="165054"/>
                  <a:pt x="117872" y="160734"/>
                </a:cubicBezTo>
                <a:lnTo>
                  <a:pt x="117872" y="139303"/>
                </a:lnTo>
                <a:lnTo>
                  <a:pt x="10716" y="139303"/>
                </a:lnTo>
                <a:cubicBezTo>
                  <a:pt x="4789" y="139303"/>
                  <a:pt x="0" y="134515"/>
                  <a:pt x="0" y="128588"/>
                </a:cubicBezTo>
                <a:cubicBezTo>
                  <a:pt x="0" y="122660"/>
                  <a:pt x="4789" y="117872"/>
                  <a:pt x="10716" y="117872"/>
                </a:cubicBezTo>
                <a:lnTo>
                  <a:pt x="117872" y="117872"/>
                </a:lnTo>
                <a:lnTo>
                  <a:pt x="117872" y="96441"/>
                </a:lnTo>
                <a:cubicBezTo>
                  <a:pt x="117872" y="92121"/>
                  <a:pt x="120484" y="88203"/>
                  <a:pt x="124502" y="86529"/>
                </a:cubicBezTo>
                <a:cubicBezTo>
                  <a:pt x="128521" y="84854"/>
                  <a:pt x="133108" y="85792"/>
                  <a:pt x="136189" y="88839"/>
                </a:cubicBezTo>
                <a:lnTo>
                  <a:pt x="168336" y="120986"/>
                </a:lnTo>
                <a:cubicBezTo>
                  <a:pt x="172522" y="125172"/>
                  <a:pt x="172522" y="131970"/>
                  <a:pt x="168336" y="136155"/>
                </a:cubicBezTo>
                <a:close/>
                <a:moveTo>
                  <a:pt x="3148" y="50430"/>
                </a:moveTo>
                <a:cubicBezTo>
                  <a:pt x="-1038" y="46245"/>
                  <a:pt x="-1038" y="39447"/>
                  <a:pt x="3148" y="35261"/>
                </a:cubicBezTo>
                <a:lnTo>
                  <a:pt x="35295" y="3114"/>
                </a:lnTo>
                <a:cubicBezTo>
                  <a:pt x="38375" y="33"/>
                  <a:pt x="42963" y="-871"/>
                  <a:pt x="46981" y="804"/>
                </a:cubicBezTo>
                <a:cubicBezTo>
                  <a:pt x="51000" y="2478"/>
                  <a:pt x="53578" y="6396"/>
                  <a:pt x="53578" y="10716"/>
                </a:cubicBezTo>
                <a:lnTo>
                  <a:pt x="53578" y="32147"/>
                </a:lnTo>
                <a:lnTo>
                  <a:pt x="160734" y="32147"/>
                </a:lnTo>
                <a:cubicBezTo>
                  <a:pt x="166661" y="32147"/>
                  <a:pt x="171450" y="36935"/>
                  <a:pt x="171450" y="42863"/>
                </a:cubicBezTo>
                <a:cubicBezTo>
                  <a:pt x="171450" y="48790"/>
                  <a:pt x="166661" y="53578"/>
                  <a:pt x="160734" y="53578"/>
                </a:cubicBezTo>
                <a:lnTo>
                  <a:pt x="53578" y="53578"/>
                </a:lnTo>
                <a:lnTo>
                  <a:pt x="53578" y="75009"/>
                </a:lnTo>
                <a:cubicBezTo>
                  <a:pt x="53578" y="79329"/>
                  <a:pt x="50966" y="83247"/>
                  <a:pt x="46948" y="84921"/>
                </a:cubicBezTo>
                <a:cubicBezTo>
                  <a:pt x="42929" y="86596"/>
                  <a:pt x="38342" y="85658"/>
                  <a:pt x="35261" y="82611"/>
                </a:cubicBezTo>
                <a:lnTo>
                  <a:pt x="3114" y="50464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15" name="Text 13"/>
          <p:cNvSpPr/>
          <p:nvPr>
            <p:custDataLst>
              <p:tags r:id="rId13"/>
            </p:custDataLst>
          </p:nvPr>
        </p:nvSpPr>
        <p:spPr>
          <a:xfrm>
            <a:off x="975995" y="3219450"/>
            <a:ext cx="2176780" cy="2667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altLang="zh-CN" sz="135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" pitchFamily="34" charset="-120"/>
              </a:rPr>
              <a:t>Large Mold / Small Shot</a:t>
            </a:r>
            <a:endParaRPr lang="en-US" altLang="zh-CN" sz="1350" b="1" dirty="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MiSans" pitchFamily="34" charset="-120"/>
            </a:endParaRPr>
          </a:p>
        </p:txBody>
      </p:sp>
      <p:sp>
        <p:nvSpPr>
          <p:cNvPr id="16" name="Text 14"/>
          <p:cNvSpPr/>
          <p:nvPr>
            <p:custDataLst>
              <p:tags r:id="rId14"/>
            </p:custDataLst>
          </p:nvPr>
        </p:nvSpPr>
        <p:spPr>
          <a:xfrm>
            <a:off x="685800" y="3562350"/>
            <a:ext cx="5133975" cy="1905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altLang="zh-CN" sz="1050" dirty="0">
                <a:solidFill>
                  <a:schemeClr val="accent1">
                    <a:lumMod val="50000"/>
                    <a:alpha val="90196"/>
                  </a:schemeClr>
                </a:solidFill>
                <a:cs typeface="MiSans" pitchFamily="34" charset="-120"/>
              </a:rPr>
              <a:t>Solution: Standard clamping unit + small injection screw</a:t>
            </a:r>
            <a:endParaRPr lang="en-US" altLang="zh-CN" sz="1050" dirty="0">
              <a:solidFill>
                <a:schemeClr val="accent1">
                  <a:lumMod val="50000"/>
                  <a:alpha val="90196"/>
                </a:schemeClr>
              </a:solidFill>
              <a:cs typeface="MiSans" pitchFamily="34" charset="-120"/>
            </a:endParaRPr>
          </a:p>
        </p:txBody>
      </p:sp>
      <p:sp>
        <p:nvSpPr>
          <p:cNvPr id="17" name="Text 15"/>
          <p:cNvSpPr/>
          <p:nvPr>
            <p:custDataLst>
              <p:tags r:id="rId15"/>
            </p:custDataLst>
          </p:nvPr>
        </p:nvSpPr>
        <p:spPr>
          <a:xfrm>
            <a:off x="685800" y="3790950"/>
            <a:ext cx="5133975" cy="1905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altLang="zh-CN" sz="1050" dirty="0">
                <a:solidFill>
                  <a:schemeClr val="accent1">
                    <a:lumMod val="50000"/>
                    <a:alpha val="70196"/>
                  </a:schemeClr>
                </a:solidFill>
                <a:cs typeface="MiSans" pitchFamily="34" charset="-120"/>
              </a:rPr>
              <a:t>Applicable when mold size is large but shot requirement is low.</a:t>
            </a:r>
            <a:endParaRPr lang="en-US" altLang="zh-CN" sz="1050" dirty="0">
              <a:solidFill>
                <a:schemeClr val="accent1">
                  <a:lumMod val="50000"/>
                  <a:alpha val="70196"/>
                </a:schemeClr>
              </a:solidFill>
              <a:cs typeface="MiSans" pitchFamily="34" charset="-120"/>
            </a:endParaRPr>
          </a:p>
        </p:txBody>
      </p:sp>
      <p:sp>
        <p:nvSpPr>
          <p:cNvPr id="18" name="Shape 16"/>
          <p:cNvSpPr/>
          <p:nvPr>
            <p:custDataLst>
              <p:tags r:id="rId16"/>
            </p:custDataLst>
          </p:nvPr>
        </p:nvSpPr>
        <p:spPr>
          <a:xfrm>
            <a:off x="571500" y="4171950"/>
            <a:ext cx="5295900" cy="990600"/>
          </a:xfrm>
          <a:custGeom>
            <a:avLst/>
            <a:gdLst/>
            <a:ahLst/>
            <a:cxnLst/>
            <a:rect l="l" t="t" r="r" b="b"/>
            <a:pathLst>
              <a:path w="5295900" h="990600">
                <a:moveTo>
                  <a:pt x="76197" y="0"/>
                </a:moveTo>
                <a:lnTo>
                  <a:pt x="5219703" y="0"/>
                </a:lnTo>
                <a:cubicBezTo>
                  <a:pt x="5261785" y="0"/>
                  <a:pt x="5295900" y="34115"/>
                  <a:pt x="5295900" y="76197"/>
                </a:cubicBezTo>
                <a:lnTo>
                  <a:pt x="5295900" y="914403"/>
                </a:lnTo>
                <a:cubicBezTo>
                  <a:pt x="5295900" y="956485"/>
                  <a:pt x="5261785" y="990600"/>
                  <a:pt x="5219703" y="990600"/>
                </a:cubicBezTo>
                <a:lnTo>
                  <a:pt x="76197" y="990600"/>
                </a:lnTo>
                <a:cubicBezTo>
                  <a:pt x="34115" y="990600"/>
                  <a:pt x="0" y="956485"/>
                  <a:pt x="0" y="914403"/>
                </a:cubicBezTo>
                <a:lnTo>
                  <a:pt x="0" y="76197"/>
                </a:lnTo>
                <a:cubicBezTo>
                  <a:pt x="0" y="34143"/>
                  <a:pt x="34143" y="0"/>
                  <a:pt x="76197" y="0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</p:spPr>
      </p:sp>
      <p:sp>
        <p:nvSpPr>
          <p:cNvPr id="19" name="Shape 17"/>
          <p:cNvSpPr/>
          <p:nvPr>
            <p:custDataLst>
              <p:tags r:id="rId17"/>
            </p:custDataLst>
          </p:nvPr>
        </p:nvSpPr>
        <p:spPr>
          <a:xfrm>
            <a:off x="709613" y="4333875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152698" y="75009"/>
                </a:moveTo>
                <a:lnTo>
                  <a:pt x="104477" y="75009"/>
                </a:lnTo>
                <a:cubicBezTo>
                  <a:pt x="100024" y="75009"/>
                  <a:pt x="96441" y="71426"/>
                  <a:pt x="96441" y="66973"/>
                </a:cubicBezTo>
                <a:lnTo>
                  <a:pt x="96441" y="18752"/>
                </a:lnTo>
                <a:cubicBezTo>
                  <a:pt x="96441" y="15504"/>
                  <a:pt x="98383" y="12557"/>
                  <a:pt x="101397" y="11318"/>
                </a:cubicBezTo>
                <a:cubicBezTo>
                  <a:pt x="104410" y="10079"/>
                  <a:pt x="107859" y="10783"/>
                  <a:pt x="110170" y="13060"/>
                </a:cubicBezTo>
                <a:lnTo>
                  <a:pt x="123565" y="26454"/>
                </a:lnTo>
                <a:lnTo>
                  <a:pt x="148144" y="1875"/>
                </a:lnTo>
                <a:cubicBezTo>
                  <a:pt x="149349" y="670"/>
                  <a:pt x="150990" y="0"/>
                  <a:pt x="152698" y="0"/>
                </a:cubicBezTo>
                <a:cubicBezTo>
                  <a:pt x="154405" y="0"/>
                  <a:pt x="156046" y="670"/>
                  <a:pt x="157285" y="1909"/>
                </a:cubicBezTo>
                <a:lnTo>
                  <a:pt x="169575" y="14198"/>
                </a:lnTo>
                <a:cubicBezTo>
                  <a:pt x="170780" y="15404"/>
                  <a:pt x="171450" y="17045"/>
                  <a:pt x="171450" y="18752"/>
                </a:cubicBezTo>
                <a:cubicBezTo>
                  <a:pt x="171450" y="20460"/>
                  <a:pt x="170780" y="22101"/>
                  <a:pt x="169541" y="23340"/>
                </a:cubicBezTo>
                <a:lnTo>
                  <a:pt x="144996" y="47885"/>
                </a:lnTo>
                <a:lnTo>
                  <a:pt x="158390" y="61280"/>
                </a:lnTo>
                <a:cubicBezTo>
                  <a:pt x="160701" y="63591"/>
                  <a:pt x="161371" y="67040"/>
                  <a:pt x="160132" y="70053"/>
                </a:cubicBezTo>
                <a:cubicBezTo>
                  <a:pt x="158893" y="73067"/>
                  <a:pt x="155946" y="75009"/>
                  <a:pt x="152698" y="75009"/>
                </a:cubicBezTo>
                <a:close/>
                <a:moveTo>
                  <a:pt x="152698" y="96441"/>
                </a:moveTo>
                <a:cubicBezTo>
                  <a:pt x="155946" y="96441"/>
                  <a:pt x="158893" y="98383"/>
                  <a:pt x="160132" y="101397"/>
                </a:cubicBezTo>
                <a:cubicBezTo>
                  <a:pt x="161371" y="104410"/>
                  <a:pt x="160701" y="107859"/>
                  <a:pt x="158390" y="110170"/>
                </a:cubicBezTo>
                <a:lnTo>
                  <a:pt x="144996" y="123565"/>
                </a:lnTo>
                <a:lnTo>
                  <a:pt x="169575" y="148144"/>
                </a:lnTo>
                <a:cubicBezTo>
                  <a:pt x="170780" y="149349"/>
                  <a:pt x="171483" y="150990"/>
                  <a:pt x="171483" y="152731"/>
                </a:cubicBezTo>
                <a:cubicBezTo>
                  <a:pt x="171483" y="154472"/>
                  <a:pt x="170814" y="156080"/>
                  <a:pt x="169575" y="157319"/>
                </a:cubicBezTo>
                <a:lnTo>
                  <a:pt x="157285" y="169608"/>
                </a:lnTo>
                <a:cubicBezTo>
                  <a:pt x="156046" y="170780"/>
                  <a:pt x="154405" y="171450"/>
                  <a:pt x="152698" y="171450"/>
                </a:cubicBezTo>
                <a:cubicBezTo>
                  <a:pt x="150990" y="171450"/>
                  <a:pt x="149349" y="170780"/>
                  <a:pt x="148110" y="169541"/>
                </a:cubicBezTo>
                <a:lnTo>
                  <a:pt x="123565" y="144996"/>
                </a:lnTo>
                <a:lnTo>
                  <a:pt x="110170" y="158390"/>
                </a:lnTo>
                <a:cubicBezTo>
                  <a:pt x="107859" y="160701"/>
                  <a:pt x="104410" y="161371"/>
                  <a:pt x="101397" y="160132"/>
                </a:cubicBezTo>
                <a:cubicBezTo>
                  <a:pt x="98383" y="158893"/>
                  <a:pt x="96441" y="155946"/>
                  <a:pt x="96441" y="152698"/>
                </a:cubicBezTo>
                <a:lnTo>
                  <a:pt x="96441" y="104477"/>
                </a:lnTo>
                <a:cubicBezTo>
                  <a:pt x="96441" y="100024"/>
                  <a:pt x="100024" y="96441"/>
                  <a:pt x="104477" y="96441"/>
                </a:cubicBezTo>
                <a:lnTo>
                  <a:pt x="152698" y="96441"/>
                </a:lnTo>
                <a:close/>
                <a:moveTo>
                  <a:pt x="66973" y="96441"/>
                </a:moveTo>
                <a:cubicBezTo>
                  <a:pt x="71426" y="96441"/>
                  <a:pt x="75009" y="100024"/>
                  <a:pt x="75009" y="104477"/>
                </a:cubicBezTo>
                <a:lnTo>
                  <a:pt x="75009" y="152698"/>
                </a:lnTo>
                <a:cubicBezTo>
                  <a:pt x="75009" y="155946"/>
                  <a:pt x="73067" y="158893"/>
                  <a:pt x="70053" y="160132"/>
                </a:cubicBezTo>
                <a:cubicBezTo>
                  <a:pt x="67040" y="161371"/>
                  <a:pt x="63591" y="160701"/>
                  <a:pt x="61280" y="158390"/>
                </a:cubicBezTo>
                <a:lnTo>
                  <a:pt x="47885" y="144996"/>
                </a:lnTo>
                <a:lnTo>
                  <a:pt x="23306" y="169575"/>
                </a:lnTo>
                <a:cubicBezTo>
                  <a:pt x="22101" y="170780"/>
                  <a:pt x="20460" y="171450"/>
                  <a:pt x="18752" y="171450"/>
                </a:cubicBezTo>
                <a:cubicBezTo>
                  <a:pt x="17045" y="171450"/>
                  <a:pt x="15404" y="170780"/>
                  <a:pt x="14165" y="169541"/>
                </a:cubicBezTo>
                <a:lnTo>
                  <a:pt x="1909" y="157285"/>
                </a:lnTo>
                <a:cubicBezTo>
                  <a:pt x="670" y="156046"/>
                  <a:pt x="0" y="154405"/>
                  <a:pt x="0" y="152698"/>
                </a:cubicBezTo>
                <a:cubicBezTo>
                  <a:pt x="0" y="150990"/>
                  <a:pt x="670" y="149349"/>
                  <a:pt x="1909" y="148110"/>
                </a:cubicBezTo>
                <a:lnTo>
                  <a:pt x="26454" y="123565"/>
                </a:lnTo>
                <a:lnTo>
                  <a:pt x="13060" y="110170"/>
                </a:lnTo>
                <a:cubicBezTo>
                  <a:pt x="10749" y="107859"/>
                  <a:pt x="10079" y="104410"/>
                  <a:pt x="11318" y="101397"/>
                </a:cubicBezTo>
                <a:cubicBezTo>
                  <a:pt x="12557" y="98383"/>
                  <a:pt x="15504" y="96441"/>
                  <a:pt x="18752" y="96441"/>
                </a:cubicBezTo>
                <a:lnTo>
                  <a:pt x="66973" y="96441"/>
                </a:lnTo>
                <a:close/>
                <a:moveTo>
                  <a:pt x="18752" y="75009"/>
                </a:moveTo>
                <a:cubicBezTo>
                  <a:pt x="15504" y="75009"/>
                  <a:pt x="12557" y="73067"/>
                  <a:pt x="11318" y="70053"/>
                </a:cubicBezTo>
                <a:cubicBezTo>
                  <a:pt x="10079" y="67040"/>
                  <a:pt x="10783" y="63591"/>
                  <a:pt x="13060" y="61280"/>
                </a:cubicBezTo>
                <a:lnTo>
                  <a:pt x="26454" y="47885"/>
                </a:lnTo>
                <a:lnTo>
                  <a:pt x="1909" y="23340"/>
                </a:lnTo>
                <a:cubicBezTo>
                  <a:pt x="670" y="22101"/>
                  <a:pt x="0" y="20460"/>
                  <a:pt x="0" y="18752"/>
                </a:cubicBezTo>
                <a:cubicBezTo>
                  <a:pt x="0" y="17045"/>
                  <a:pt x="670" y="15404"/>
                  <a:pt x="1909" y="14165"/>
                </a:cubicBezTo>
                <a:lnTo>
                  <a:pt x="14165" y="1909"/>
                </a:lnTo>
                <a:cubicBezTo>
                  <a:pt x="15404" y="670"/>
                  <a:pt x="17045" y="0"/>
                  <a:pt x="18752" y="0"/>
                </a:cubicBezTo>
                <a:cubicBezTo>
                  <a:pt x="20460" y="0"/>
                  <a:pt x="22101" y="670"/>
                  <a:pt x="23340" y="1909"/>
                </a:cubicBezTo>
                <a:lnTo>
                  <a:pt x="47885" y="26454"/>
                </a:lnTo>
                <a:lnTo>
                  <a:pt x="61280" y="13060"/>
                </a:lnTo>
                <a:cubicBezTo>
                  <a:pt x="63591" y="10749"/>
                  <a:pt x="67040" y="10079"/>
                  <a:pt x="70053" y="11318"/>
                </a:cubicBezTo>
                <a:cubicBezTo>
                  <a:pt x="73067" y="12557"/>
                  <a:pt x="75009" y="15504"/>
                  <a:pt x="75009" y="18752"/>
                </a:cubicBezTo>
                <a:lnTo>
                  <a:pt x="75009" y="66973"/>
                </a:lnTo>
                <a:cubicBezTo>
                  <a:pt x="75009" y="71426"/>
                  <a:pt x="71426" y="75009"/>
                  <a:pt x="66973" y="75009"/>
                </a:cubicBezTo>
                <a:lnTo>
                  <a:pt x="18752" y="75009"/>
                </a:lnTo>
                <a:close/>
              </a:path>
            </a:pathLst>
          </a:custGeom>
          <a:solidFill>
            <a:schemeClr val="accent2"/>
          </a:solidFill>
        </p:spPr>
      </p:sp>
      <p:sp>
        <p:nvSpPr>
          <p:cNvPr id="20" name="Text 18"/>
          <p:cNvSpPr/>
          <p:nvPr>
            <p:custDataLst>
              <p:tags r:id="rId18"/>
            </p:custDataLst>
          </p:nvPr>
        </p:nvSpPr>
        <p:spPr>
          <a:xfrm>
            <a:off x="975995" y="4286250"/>
            <a:ext cx="2583180" cy="2667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altLang="zh-CN" sz="135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" pitchFamily="34" charset="-120"/>
              </a:rPr>
              <a:t>Small Mold / Large Shot</a:t>
            </a:r>
            <a:endParaRPr lang="en-US" altLang="zh-CN" sz="1350" b="1" dirty="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MiSans" pitchFamily="34" charset="-120"/>
            </a:endParaRPr>
          </a:p>
        </p:txBody>
      </p:sp>
      <p:sp>
        <p:nvSpPr>
          <p:cNvPr id="21" name="Text 19"/>
          <p:cNvSpPr/>
          <p:nvPr>
            <p:custDataLst>
              <p:tags r:id="rId19"/>
            </p:custDataLst>
          </p:nvPr>
        </p:nvSpPr>
        <p:spPr>
          <a:xfrm>
            <a:off x="685800" y="4629150"/>
            <a:ext cx="5133975" cy="1905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altLang="zh-CN" sz="1050" dirty="0">
                <a:solidFill>
                  <a:schemeClr val="accent1">
                    <a:lumMod val="50000"/>
                    <a:alpha val="90196"/>
                  </a:schemeClr>
                </a:solidFill>
                <a:cs typeface="MiSans" pitchFamily="34" charset="-120"/>
              </a:rPr>
              <a:t>Solution: Standard clamping unit + large injection screw</a:t>
            </a:r>
            <a:endParaRPr lang="en-US" altLang="zh-CN" sz="1050" dirty="0">
              <a:solidFill>
                <a:schemeClr val="accent1">
                  <a:lumMod val="50000"/>
                  <a:alpha val="90196"/>
                </a:schemeClr>
              </a:solidFill>
              <a:cs typeface="MiSans" pitchFamily="34" charset="-120"/>
            </a:endParaRPr>
          </a:p>
        </p:txBody>
      </p:sp>
      <p:sp>
        <p:nvSpPr>
          <p:cNvPr id="22" name="Text 20"/>
          <p:cNvSpPr/>
          <p:nvPr>
            <p:custDataLst>
              <p:tags r:id="rId20"/>
            </p:custDataLst>
          </p:nvPr>
        </p:nvSpPr>
        <p:spPr>
          <a:xfrm>
            <a:off x="685800" y="4857750"/>
            <a:ext cx="5133975" cy="1905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altLang="zh-CN" sz="1050" dirty="0">
                <a:solidFill>
                  <a:schemeClr val="accent1">
                    <a:lumMod val="50000"/>
                    <a:alpha val="70196"/>
                  </a:schemeClr>
                </a:solidFill>
                <a:cs typeface="MiSans" pitchFamily="34" charset="-120"/>
              </a:rPr>
              <a:t>Applicable when mold size is small but shot requirement is high.</a:t>
            </a:r>
            <a:endParaRPr lang="en-US" altLang="zh-CN" sz="1050" dirty="0">
              <a:solidFill>
                <a:schemeClr val="accent1">
                  <a:lumMod val="50000"/>
                  <a:alpha val="70196"/>
                </a:schemeClr>
              </a:solidFill>
              <a:cs typeface="MiSans" pitchFamily="34" charset="-120"/>
            </a:endParaRPr>
          </a:p>
        </p:txBody>
      </p:sp>
      <p:sp>
        <p:nvSpPr>
          <p:cNvPr id="23" name="Shape 21"/>
          <p:cNvSpPr/>
          <p:nvPr>
            <p:custDataLst>
              <p:tags r:id="rId21"/>
            </p:custDataLst>
          </p:nvPr>
        </p:nvSpPr>
        <p:spPr>
          <a:xfrm>
            <a:off x="6191250" y="1714500"/>
            <a:ext cx="5619750" cy="3600450"/>
          </a:xfrm>
          <a:custGeom>
            <a:avLst/>
            <a:gdLst/>
            <a:ahLst/>
            <a:cxnLst/>
            <a:rect l="l" t="t" r="r" b="b"/>
            <a:pathLst>
              <a:path w="5619750" h="3600450">
                <a:moveTo>
                  <a:pt x="38100" y="0"/>
                </a:moveTo>
                <a:lnTo>
                  <a:pt x="5543564" y="0"/>
                </a:lnTo>
                <a:cubicBezTo>
                  <a:pt x="5585641" y="0"/>
                  <a:pt x="5619750" y="34109"/>
                  <a:pt x="5619750" y="76186"/>
                </a:cubicBezTo>
                <a:lnTo>
                  <a:pt x="5619750" y="3524264"/>
                </a:lnTo>
                <a:cubicBezTo>
                  <a:pt x="5619750" y="3566341"/>
                  <a:pt x="5585641" y="3600450"/>
                  <a:pt x="5543564" y="3600450"/>
                </a:cubicBezTo>
                <a:lnTo>
                  <a:pt x="38100" y="3600450"/>
                </a:lnTo>
                <a:cubicBezTo>
                  <a:pt x="17072" y="3600450"/>
                  <a:pt x="0" y="3583378"/>
                  <a:pt x="0" y="35623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20000"/>
                </a:schemeClr>
              </a:gs>
              <a:gs pos="100000">
                <a:schemeClr val="accent3">
                  <a:alpha val="10000"/>
                </a:schemeClr>
              </a:gs>
            </a:gsLst>
            <a:lin ang="2700000" scaled="1"/>
          </a:gradFill>
        </p:spPr>
      </p:sp>
      <p:sp>
        <p:nvSpPr>
          <p:cNvPr id="24" name="Shape 22"/>
          <p:cNvSpPr/>
          <p:nvPr>
            <p:custDataLst>
              <p:tags r:id="rId22"/>
            </p:custDataLst>
          </p:nvPr>
        </p:nvSpPr>
        <p:spPr>
          <a:xfrm>
            <a:off x="6191250" y="1714500"/>
            <a:ext cx="38100" cy="3600450"/>
          </a:xfrm>
          <a:custGeom>
            <a:avLst/>
            <a:gdLst/>
            <a:ahLst/>
            <a:cxnLst/>
            <a:rect l="l" t="t" r="r" b="b"/>
            <a:pathLst>
              <a:path w="38100" h="3600450">
                <a:moveTo>
                  <a:pt x="38100" y="0"/>
                </a:moveTo>
                <a:lnTo>
                  <a:pt x="38100" y="0"/>
                </a:lnTo>
                <a:lnTo>
                  <a:pt x="38100" y="3600450"/>
                </a:lnTo>
                <a:lnTo>
                  <a:pt x="38100" y="3600450"/>
                </a:lnTo>
                <a:cubicBezTo>
                  <a:pt x="17072" y="3600450"/>
                  <a:pt x="0" y="3583378"/>
                  <a:pt x="0" y="35623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chemeClr val="accent2"/>
          </a:solidFill>
        </p:spPr>
      </p:sp>
      <p:sp>
        <p:nvSpPr>
          <p:cNvPr id="25" name="Shape 23"/>
          <p:cNvSpPr/>
          <p:nvPr>
            <p:custDataLst>
              <p:tags r:id="rId23"/>
            </p:custDataLst>
          </p:nvPr>
        </p:nvSpPr>
        <p:spPr>
          <a:xfrm>
            <a:off x="6362700" y="18669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38098" y="0"/>
                </a:moveTo>
                <a:lnTo>
                  <a:pt x="419102" y="0"/>
                </a:lnTo>
                <a:cubicBezTo>
                  <a:pt x="440143" y="0"/>
                  <a:pt x="457200" y="17057"/>
                  <a:pt x="457200" y="38098"/>
                </a:cubicBezTo>
                <a:lnTo>
                  <a:pt x="457200" y="419102"/>
                </a:lnTo>
                <a:cubicBezTo>
                  <a:pt x="457200" y="440143"/>
                  <a:pt x="440143" y="457200"/>
                  <a:pt x="419102" y="457200"/>
                </a:cubicBezTo>
                <a:lnTo>
                  <a:pt x="38098" y="457200"/>
                </a:lnTo>
                <a:cubicBezTo>
                  <a:pt x="17057" y="457200"/>
                  <a:pt x="0" y="440143"/>
                  <a:pt x="0" y="419102"/>
                </a:cubicBezTo>
                <a:lnTo>
                  <a:pt x="0" y="38098"/>
                </a:lnTo>
                <a:cubicBezTo>
                  <a:pt x="0" y="17071"/>
                  <a:pt x="17071" y="0"/>
                  <a:pt x="38098" y="0"/>
                </a:cubicBezTo>
                <a:close/>
              </a:path>
            </a:pathLst>
          </a:custGeom>
          <a:solidFill>
            <a:schemeClr val="accent2"/>
          </a:solidFill>
        </p:spPr>
      </p:sp>
      <p:sp>
        <p:nvSpPr>
          <p:cNvPr id="26" name="Text 24"/>
          <p:cNvSpPr/>
          <p:nvPr>
            <p:custDataLst>
              <p:tags r:id="rId24"/>
            </p:custDataLst>
          </p:nvPr>
        </p:nvSpPr>
        <p:spPr>
          <a:xfrm>
            <a:off x="6478885" y="1962150"/>
            <a:ext cx="323850" cy="2667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chemeClr val="accent2">
                    <a:lumMod val="50000"/>
                    <a:hueOff val="10800000"/>
                  </a:schemeClr>
                </a:solidFill>
                <a:cs typeface="Alimama ShuHeiTi" pitchFamily="34" charset="-120"/>
              </a:rPr>
              <a:t>02</a:t>
            </a:r>
            <a:endParaRPr lang="en-US" sz="1500" b="1" dirty="0">
              <a:solidFill>
                <a:schemeClr val="accent2">
                  <a:lumMod val="50000"/>
                  <a:hueOff val="10800000"/>
                </a:schemeClr>
              </a:solidFill>
              <a:cs typeface="Alimama ShuHeiTi" pitchFamily="34" charset="-120"/>
            </a:endParaRPr>
          </a:p>
        </p:txBody>
      </p:sp>
      <p:sp>
        <p:nvSpPr>
          <p:cNvPr id="27" name="Text 25"/>
          <p:cNvSpPr/>
          <p:nvPr>
            <p:custDataLst>
              <p:tags r:id="rId25"/>
            </p:custDataLst>
          </p:nvPr>
        </p:nvSpPr>
        <p:spPr>
          <a:xfrm>
            <a:off x="6934200" y="1943100"/>
            <a:ext cx="4420235" cy="304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>
              <a:lnSpc>
                <a:spcPct val="110000"/>
              </a:lnSpc>
            </a:pPr>
            <a:r>
              <a:rPr lang="en-US" altLang="zh-CN" sz="15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limama ShuHeiTi" pitchFamily="34" charset="-120"/>
              </a:rPr>
              <a:t>High-Speed / Fast Machine Selection</a:t>
            </a:r>
            <a:endParaRPr lang="en-US" altLang="zh-CN" sz="1500" b="1" dirty="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limama ShuHeiTi" pitchFamily="34" charset="-120"/>
            </a:endParaRPr>
          </a:p>
        </p:txBody>
      </p:sp>
      <p:sp>
        <p:nvSpPr>
          <p:cNvPr id="28" name="Text 26"/>
          <p:cNvSpPr/>
          <p:nvPr>
            <p:custDataLst>
              <p:tags r:id="rId26"/>
            </p:custDataLst>
          </p:nvPr>
        </p:nvSpPr>
        <p:spPr>
          <a:xfrm>
            <a:off x="6362700" y="2438400"/>
            <a:ext cx="537210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altLang="zh-CN" sz="12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" pitchFamily="34" charset="-120"/>
              </a:rPr>
              <a:t>Core Objectives</a:t>
            </a:r>
            <a:endParaRPr lang="en-US" altLang="zh-CN" sz="1200" b="1" dirty="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MiSans" pitchFamily="34" charset="-120"/>
            </a:endParaRPr>
          </a:p>
        </p:txBody>
      </p:sp>
      <p:sp>
        <p:nvSpPr>
          <p:cNvPr id="29" name="Shape 27"/>
          <p:cNvSpPr/>
          <p:nvPr>
            <p:custDataLst>
              <p:tags r:id="rId27"/>
            </p:custDataLst>
          </p:nvPr>
        </p:nvSpPr>
        <p:spPr>
          <a:xfrm>
            <a:off x="6362700" y="2743200"/>
            <a:ext cx="1262380" cy="266700"/>
          </a:xfrm>
          <a:custGeom>
            <a:avLst/>
            <a:gdLst/>
            <a:ahLst/>
            <a:cxnLst/>
            <a:rect l="l" t="t" r="r" b="b"/>
            <a:pathLst>
              <a:path w="1028700" h="266700">
                <a:moveTo>
                  <a:pt x="38101" y="0"/>
                </a:moveTo>
                <a:lnTo>
                  <a:pt x="990599" y="0"/>
                </a:lnTo>
                <a:cubicBezTo>
                  <a:pt x="1011642" y="0"/>
                  <a:pt x="1028700" y="17058"/>
                  <a:pt x="1028700" y="38101"/>
                </a:cubicBezTo>
                <a:lnTo>
                  <a:pt x="1028700" y="228599"/>
                </a:lnTo>
                <a:cubicBezTo>
                  <a:pt x="1028700" y="249642"/>
                  <a:pt x="1011642" y="266700"/>
                  <a:pt x="990599" y="266700"/>
                </a:cubicBezTo>
                <a:lnTo>
                  <a:pt x="38101" y="266700"/>
                </a:lnTo>
                <a:cubicBezTo>
                  <a:pt x="17058" y="266700"/>
                  <a:pt x="0" y="249642"/>
                  <a:pt x="0" y="228599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chemeClr val="accent2">
              <a:alpha val="30196"/>
            </a:schemeClr>
          </a:solidFill>
        </p:spPr>
      </p:sp>
      <p:sp>
        <p:nvSpPr>
          <p:cNvPr id="30" name="Text 28"/>
          <p:cNvSpPr/>
          <p:nvPr>
            <p:custDataLst>
              <p:tags r:id="rId28"/>
            </p:custDataLst>
          </p:nvPr>
        </p:nvSpPr>
        <p:spPr>
          <a:xfrm>
            <a:off x="6301105" y="2743200"/>
            <a:ext cx="1381125" cy="266700"/>
          </a:xfrm>
          <a:prstGeom prst="rect">
            <a:avLst/>
          </a:prstGeom>
          <a:noFill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altLang="zh-CN" sz="900" dirty="0">
                <a:solidFill>
                  <a:schemeClr val="accent1">
                    <a:lumMod val="50000"/>
                  </a:schemeClr>
                </a:solidFill>
                <a:cs typeface="MiSans" pitchFamily="34" charset="-120"/>
              </a:rPr>
              <a:t>Shorten molding cycle</a:t>
            </a:r>
            <a:endParaRPr lang="en-US" altLang="zh-CN" sz="900" dirty="0">
              <a:solidFill>
                <a:schemeClr val="accent1">
                  <a:lumMod val="50000"/>
                </a:schemeClr>
              </a:solidFill>
              <a:cs typeface="MiSans" pitchFamily="34" charset="-120"/>
            </a:endParaRPr>
          </a:p>
        </p:txBody>
      </p:sp>
      <p:sp>
        <p:nvSpPr>
          <p:cNvPr id="31" name="Shape 29"/>
          <p:cNvSpPr/>
          <p:nvPr>
            <p:custDataLst>
              <p:tags r:id="rId29"/>
            </p:custDataLst>
          </p:nvPr>
        </p:nvSpPr>
        <p:spPr>
          <a:xfrm>
            <a:off x="7688580" y="2743200"/>
            <a:ext cx="882650" cy="266700"/>
          </a:xfrm>
          <a:custGeom>
            <a:avLst/>
            <a:gdLst/>
            <a:ahLst/>
            <a:cxnLst/>
            <a:rect l="l" t="t" r="r" b="b"/>
            <a:pathLst>
              <a:path w="762000" h="266700">
                <a:moveTo>
                  <a:pt x="38101" y="0"/>
                </a:moveTo>
                <a:lnTo>
                  <a:pt x="723899" y="0"/>
                </a:lnTo>
                <a:cubicBezTo>
                  <a:pt x="744942" y="0"/>
                  <a:pt x="762000" y="17058"/>
                  <a:pt x="762000" y="38101"/>
                </a:cubicBezTo>
                <a:lnTo>
                  <a:pt x="762000" y="228599"/>
                </a:lnTo>
                <a:cubicBezTo>
                  <a:pt x="762000" y="249628"/>
                  <a:pt x="744928" y="266700"/>
                  <a:pt x="723899" y="266700"/>
                </a:cubicBezTo>
                <a:lnTo>
                  <a:pt x="38101" y="266700"/>
                </a:lnTo>
                <a:cubicBezTo>
                  <a:pt x="17058" y="266700"/>
                  <a:pt x="0" y="249642"/>
                  <a:pt x="0" y="228599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chemeClr val="accent2">
              <a:alpha val="30196"/>
            </a:schemeClr>
          </a:solidFill>
        </p:spPr>
      </p:sp>
      <p:sp>
        <p:nvSpPr>
          <p:cNvPr id="32" name="Text 30"/>
          <p:cNvSpPr/>
          <p:nvPr>
            <p:custDataLst>
              <p:tags r:id="rId30"/>
            </p:custDataLst>
          </p:nvPr>
        </p:nvSpPr>
        <p:spPr>
          <a:xfrm>
            <a:off x="7615555" y="2743200"/>
            <a:ext cx="1323975" cy="266700"/>
          </a:xfrm>
          <a:prstGeom prst="rect">
            <a:avLst/>
          </a:prstGeom>
          <a:noFill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altLang="zh-CN" sz="900" dirty="0">
                <a:solidFill>
                  <a:schemeClr val="accent1">
                    <a:lumMod val="50000"/>
                  </a:schemeClr>
                </a:solidFill>
                <a:cs typeface="MiSans" pitchFamily="34" charset="-120"/>
              </a:rPr>
              <a:t>Increase output</a:t>
            </a:r>
            <a:endParaRPr lang="en-US" altLang="zh-CN" sz="900" dirty="0">
              <a:solidFill>
                <a:schemeClr val="accent1">
                  <a:lumMod val="50000"/>
                </a:schemeClr>
              </a:solidFill>
              <a:cs typeface="MiSans" pitchFamily="34" charset="-120"/>
            </a:endParaRPr>
          </a:p>
        </p:txBody>
      </p:sp>
      <p:sp>
        <p:nvSpPr>
          <p:cNvPr id="33" name="Shape 31"/>
          <p:cNvSpPr/>
          <p:nvPr>
            <p:custDataLst>
              <p:tags r:id="rId31"/>
            </p:custDataLst>
          </p:nvPr>
        </p:nvSpPr>
        <p:spPr>
          <a:xfrm>
            <a:off x="8656320" y="2743200"/>
            <a:ext cx="811530" cy="266700"/>
          </a:xfrm>
          <a:custGeom>
            <a:avLst/>
            <a:gdLst/>
            <a:ahLst/>
            <a:cxnLst/>
            <a:rect l="l" t="t" r="r" b="b"/>
            <a:pathLst>
              <a:path w="762000" h="266700">
                <a:moveTo>
                  <a:pt x="38101" y="0"/>
                </a:moveTo>
                <a:lnTo>
                  <a:pt x="723899" y="0"/>
                </a:lnTo>
                <a:cubicBezTo>
                  <a:pt x="744942" y="0"/>
                  <a:pt x="762000" y="17058"/>
                  <a:pt x="762000" y="38101"/>
                </a:cubicBezTo>
                <a:lnTo>
                  <a:pt x="762000" y="228599"/>
                </a:lnTo>
                <a:cubicBezTo>
                  <a:pt x="762000" y="249628"/>
                  <a:pt x="744928" y="266700"/>
                  <a:pt x="723899" y="266700"/>
                </a:cubicBezTo>
                <a:lnTo>
                  <a:pt x="38101" y="266700"/>
                </a:lnTo>
                <a:cubicBezTo>
                  <a:pt x="17058" y="266700"/>
                  <a:pt x="0" y="249642"/>
                  <a:pt x="0" y="228599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chemeClr val="accent2">
              <a:alpha val="30196"/>
            </a:schemeClr>
          </a:solidFill>
        </p:spPr>
      </p:sp>
      <p:sp>
        <p:nvSpPr>
          <p:cNvPr id="34" name="Text 32"/>
          <p:cNvSpPr/>
          <p:nvPr>
            <p:custDataLst>
              <p:tags r:id="rId32"/>
            </p:custDataLst>
          </p:nvPr>
        </p:nvSpPr>
        <p:spPr>
          <a:xfrm>
            <a:off x="8609330" y="2743200"/>
            <a:ext cx="1360805" cy="266700"/>
          </a:xfrm>
          <a:prstGeom prst="rect">
            <a:avLst/>
          </a:prstGeom>
          <a:noFill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altLang="zh-CN" sz="900" dirty="0">
                <a:solidFill>
                  <a:schemeClr val="accent1">
                    <a:lumMod val="50000"/>
                  </a:schemeClr>
                </a:solidFill>
                <a:cs typeface="MiSans" pitchFamily="34" charset="-120"/>
              </a:rPr>
              <a:t>Reduce cost</a:t>
            </a:r>
            <a:endParaRPr lang="en-US" altLang="zh-CN" sz="900" dirty="0">
              <a:solidFill>
                <a:schemeClr val="accent1">
                  <a:lumMod val="50000"/>
                </a:schemeClr>
              </a:solidFill>
              <a:cs typeface="MiSans" pitchFamily="34" charset="-120"/>
            </a:endParaRPr>
          </a:p>
        </p:txBody>
      </p:sp>
      <p:sp>
        <p:nvSpPr>
          <p:cNvPr id="35" name="Shape 33"/>
          <p:cNvSpPr/>
          <p:nvPr>
            <p:custDataLst>
              <p:tags r:id="rId33"/>
            </p:custDataLst>
          </p:nvPr>
        </p:nvSpPr>
        <p:spPr>
          <a:xfrm>
            <a:off x="6386830" y="3143250"/>
            <a:ext cx="5295900" cy="952500"/>
          </a:xfrm>
          <a:custGeom>
            <a:avLst/>
            <a:gdLst/>
            <a:ahLst/>
            <a:cxnLst/>
            <a:rect l="l" t="t" r="r" b="b"/>
            <a:pathLst>
              <a:path w="5295900" h="952500">
                <a:moveTo>
                  <a:pt x="76200" y="0"/>
                </a:moveTo>
                <a:lnTo>
                  <a:pt x="5219700" y="0"/>
                </a:lnTo>
                <a:cubicBezTo>
                  <a:pt x="5261756" y="0"/>
                  <a:pt x="5295900" y="34144"/>
                  <a:pt x="5295900" y="76200"/>
                </a:cubicBezTo>
                <a:lnTo>
                  <a:pt x="5295900" y="876300"/>
                </a:lnTo>
                <a:cubicBezTo>
                  <a:pt x="5295900" y="918356"/>
                  <a:pt x="5261756" y="952500"/>
                  <a:pt x="5219700" y="952500"/>
                </a:cubicBezTo>
                <a:lnTo>
                  <a:pt x="76200" y="952500"/>
                </a:lnTo>
                <a:cubicBezTo>
                  <a:pt x="34144" y="952500"/>
                  <a:pt x="0" y="918356"/>
                  <a:pt x="0" y="8763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</p:spPr>
        <p:txBody>
          <a:bodyPr/>
          <a:p>
            <a:endParaRPr lang="zh-CN" altLang="en-US"/>
          </a:p>
        </p:txBody>
      </p:sp>
      <p:sp>
        <p:nvSpPr>
          <p:cNvPr id="36" name="Shape 34"/>
          <p:cNvSpPr/>
          <p:nvPr>
            <p:custDataLst>
              <p:tags r:id="rId34"/>
            </p:custDataLst>
          </p:nvPr>
        </p:nvSpPr>
        <p:spPr>
          <a:xfrm>
            <a:off x="6500813" y="3267075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0" y="85725"/>
                </a:moveTo>
                <a:cubicBezTo>
                  <a:pt x="0" y="38412"/>
                  <a:pt x="38412" y="0"/>
                  <a:pt x="85725" y="0"/>
                </a:cubicBezTo>
                <a:cubicBezTo>
                  <a:pt x="133038" y="0"/>
                  <a:pt x="171450" y="38412"/>
                  <a:pt x="171450" y="85725"/>
                </a:cubicBezTo>
                <a:cubicBezTo>
                  <a:pt x="171450" y="133038"/>
                  <a:pt x="133038" y="171450"/>
                  <a:pt x="85725" y="171450"/>
                </a:cubicBezTo>
                <a:cubicBezTo>
                  <a:pt x="38412" y="171450"/>
                  <a:pt x="0" y="133038"/>
                  <a:pt x="0" y="85725"/>
                </a:cubicBezTo>
                <a:close/>
                <a:moveTo>
                  <a:pt x="96441" y="32147"/>
                </a:moveTo>
                <a:cubicBezTo>
                  <a:pt x="96441" y="26233"/>
                  <a:pt x="91639" y="21431"/>
                  <a:pt x="85725" y="21431"/>
                </a:cubicBezTo>
                <a:cubicBezTo>
                  <a:pt x="79811" y="21431"/>
                  <a:pt x="75009" y="26233"/>
                  <a:pt x="75009" y="32147"/>
                </a:cubicBezTo>
                <a:cubicBezTo>
                  <a:pt x="75009" y="38061"/>
                  <a:pt x="79811" y="42863"/>
                  <a:pt x="85725" y="42863"/>
                </a:cubicBezTo>
                <a:cubicBezTo>
                  <a:pt x="91639" y="42863"/>
                  <a:pt x="96441" y="38061"/>
                  <a:pt x="96441" y="32147"/>
                </a:cubicBezTo>
                <a:close/>
                <a:moveTo>
                  <a:pt x="85725" y="139303"/>
                </a:moveTo>
                <a:cubicBezTo>
                  <a:pt x="97546" y="139303"/>
                  <a:pt x="107156" y="129693"/>
                  <a:pt x="107156" y="117872"/>
                </a:cubicBezTo>
                <a:cubicBezTo>
                  <a:pt x="107156" y="112447"/>
                  <a:pt x="105147" y="107458"/>
                  <a:pt x="101798" y="103707"/>
                </a:cubicBezTo>
                <a:lnTo>
                  <a:pt x="125071" y="57195"/>
                </a:lnTo>
                <a:cubicBezTo>
                  <a:pt x="127047" y="53210"/>
                  <a:pt x="125440" y="48388"/>
                  <a:pt x="121488" y="46412"/>
                </a:cubicBezTo>
                <a:cubicBezTo>
                  <a:pt x="117537" y="44436"/>
                  <a:pt x="112681" y="46044"/>
                  <a:pt x="110706" y="49995"/>
                </a:cubicBezTo>
                <a:lnTo>
                  <a:pt x="87433" y="96508"/>
                </a:lnTo>
                <a:cubicBezTo>
                  <a:pt x="86864" y="96474"/>
                  <a:pt x="86294" y="96441"/>
                  <a:pt x="85725" y="96441"/>
                </a:cubicBezTo>
                <a:cubicBezTo>
                  <a:pt x="73904" y="96441"/>
                  <a:pt x="64294" y="106051"/>
                  <a:pt x="64294" y="117872"/>
                </a:cubicBezTo>
                <a:cubicBezTo>
                  <a:pt x="64294" y="129693"/>
                  <a:pt x="73904" y="139303"/>
                  <a:pt x="85725" y="139303"/>
                </a:cubicBezTo>
                <a:close/>
                <a:moveTo>
                  <a:pt x="58936" y="48220"/>
                </a:moveTo>
                <a:cubicBezTo>
                  <a:pt x="58936" y="42306"/>
                  <a:pt x="54134" y="37505"/>
                  <a:pt x="48220" y="37505"/>
                </a:cubicBezTo>
                <a:cubicBezTo>
                  <a:pt x="42306" y="37505"/>
                  <a:pt x="37505" y="42306"/>
                  <a:pt x="37505" y="48220"/>
                </a:cubicBezTo>
                <a:cubicBezTo>
                  <a:pt x="37505" y="54134"/>
                  <a:pt x="42306" y="58936"/>
                  <a:pt x="48220" y="58936"/>
                </a:cubicBezTo>
                <a:cubicBezTo>
                  <a:pt x="54134" y="58936"/>
                  <a:pt x="58936" y="54134"/>
                  <a:pt x="58936" y="48220"/>
                </a:cubicBezTo>
                <a:close/>
                <a:moveTo>
                  <a:pt x="32147" y="96441"/>
                </a:moveTo>
                <a:cubicBezTo>
                  <a:pt x="38061" y="96441"/>
                  <a:pt x="42863" y="91639"/>
                  <a:pt x="42863" y="85725"/>
                </a:cubicBezTo>
                <a:cubicBezTo>
                  <a:pt x="42863" y="79811"/>
                  <a:pt x="38061" y="75009"/>
                  <a:pt x="32147" y="75009"/>
                </a:cubicBezTo>
                <a:cubicBezTo>
                  <a:pt x="26233" y="75009"/>
                  <a:pt x="21431" y="79811"/>
                  <a:pt x="21431" y="85725"/>
                </a:cubicBezTo>
                <a:cubicBezTo>
                  <a:pt x="21431" y="91639"/>
                  <a:pt x="26233" y="96441"/>
                  <a:pt x="32147" y="96441"/>
                </a:cubicBezTo>
                <a:close/>
                <a:moveTo>
                  <a:pt x="150019" y="85725"/>
                </a:moveTo>
                <a:cubicBezTo>
                  <a:pt x="150019" y="79811"/>
                  <a:pt x="145217" y="75009"/>
                  <a:pt x="139303" y="75009"/>
                </a:cubicBezTo>
                <a:cubicBezTo>
                  <a:pt x="133389" y="75009"/>
                  <a:pt x="128588" y="79811"/>
                  <a:pt x="128588" y="85725"/>
                </a:cubicBezTo>
                <a:cubicBezTo>
                  <a:pt x="128588" y="91639"/>
                  <a:pt x="133389" y="96441"/>
                  <a:pt x="139303" y="96441"/>
                </a:cubicBezTo>
                <a:cubicBezTo>
                  <a:pt x="145217" y="96441"/>
                  <a:pt x="150019" y="91639"/>
                  <a:pt x="150019" y="85725"/>
                </a:cubicBez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37" name="Text 35"/>
          <p:cNvSpPr/>
          <p:nvPr>
            <p:custDataLst>
              <p:tags r:id="rId35"/>
            </p:custDataLst>
          </p:nvPr>
        </p:nvSpPr>
        <p:spPr>
          <a:xfrm>
            <a:off x="6774180" y="3228975"/>
            <a:ext cx="4924425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altLang="zh-CN" sz="12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" pitchFamily="34" charset="-120"/>
              </a:rPr>
              <a:t>Increase Injection Speed</a:t>
            </a:r>
            <a:endParaRPr lang="en-US" altLang="zh-CN" sz="1200" b="1" dirty="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MiSans" pitchFamily="34" charset="-120"/>
            </a:endParaRPr>
          </a:p>
        </p:txBody>
      </p:sp>
      <p:sp>
        <p:nvSpPr>
          <p:cNvPr id="38" name="Shape 36"/>
          <p:cNvSpPr/>
          <p:nvPr>
            <p:custDataLst>
              <p:tags r:id="rId36"/>
            </p:custDataLst>
          </p:nvPr>
        </p:nvSpPr>
        <p:spPr>
          <a:xfrm>
            <a:off x="6512719" y="3581400"/>
            <a:ext cx="71438" cy="114300"/>
          </a:xfrm>
          <a:custGeom>
            <a:avLst/>
            <a:gdLst/>
            <a:ahLst/>
            <a:cxnLst/>
            <a:rect l="l" t="t" r="r" b="b"/>
            <a:pathLst>
              <a:path w="71438" h="114300">
                <a:moveTo>
                  <a:pt x="69451" y="52105"/>
                </a:moveTo>
                <a:cubicBezTo>
                  <a:pt x="72241" y="54895"/>
                  <a:pt x="72241" y="59427"/>
                  <a:pt x="69451" y="62218"/>
                </a:cubicBezTo>
                <a:lnTo>
                  <a:pt x="26588" y="105080"/>
                </a:lnTo>
                <a:cubicBezTo>
                  <a:pt x="23798" y="107871"/>
                  <a:pt x="19266" y="107871"/>
                  <a:pt x="16475" y="105080"/>
                </a:cubicBezTo>
                <a:cubicBezTo>
                  <a:pt x="13685" y="102290"/>
                  <a:pt x="13685" y="97758"/>
                  <a:pt x="16475" y="94967"/>
                </a:cubicBezTo>
                <a:lnTo>
                  <a:pt x="54293" y="57150"/>
                </a:lnTo>
                <a:lnTo>
                  <a:pt x="16498" y="19333"/>
                </a:lnTo>
                <a:cubicBezTo>
                  <a:pt x="13707" y="16542"/>
                  <a:pt x="13707" y="12010"/>
                  <a:pt x="16498" y="9220"/>
                </a:cubicBezTo>
                <a:cubicBezTo>
                  <a:pt x="19288" y="6429"/>
                  <a:pt x="23820" y="6429"/>
                  <a:pt x="26610" y="9220"/>
                </a:cubicBezTo>
                <a:lnTo>
                  <a:pt x="69473" y="52082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39" name="Text 37"/>
          <p:cNvSpPr/>
          <p:nvPr>
            <p:custDataLst>
              <p:tags r:id="rId37"/>
            </p:custDataLst>
          </p:nvPr>
        </p:nvSpPr>
        <p:spPr>
          <a:xfrm>
            <a:off x="6696075" y="3543300"/>
            <a:ext cx="2600325" cy="16192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altLang="zh-CN" sz="1050" dirty="0">
                <a:solidFill>
                  <a:schemeClr val="accent1">
                    <a:lumMod val="50000"/>
                    <a:alpha val="80000"/>
                  </a:schemeClr>
                </a:solidFill>
                <a:cs typeface="MiSans" pitchFamily="34" charset="-120"/>
              </a:rPr>
              <a:t>Larger motor / pump</a:t>
            </a:r>
            <a:endParaRPr lang="en-US" altLang="zh-CN" sz="1050" dirty="0">
              <a:solidFill>
                <a:schemeClr val="accent1">
                  <a:lumMod val="50000"/>
                  <a:alpha val="80000"/>
                </a:schemeClr>
              </a:solidFill>
              <a:cs typeface="MiSans" pitchFamily="34" charset="-120"/>
            </a:endParaRPr>
          </a:p>
        </p:txBody>
      </p:sp>
      <p:sp>
        <p:nvSpPr>
          <p:cNvPr id="40" name="Shape 38"/>
          <p:cNvSpPr/>
          <p:nvPr>
            <p:custDataLst>
              <p:tags r:id="rId38"/>
            </p:custDataLst>
          </p:nvPr>
        </p:nvSpPr>
        <p:spPr>
          <a:xfrm>
            <a:off x="6512719" y="3810000"/>
            <a:ext cx="71438" cy="114300"/>
          </a:xfrm>
          <a:custGeom>
            <a:avLst/>
            <a:gdLst/>
            <a:ahLst/>
            <a:cxnLst/>
            <a:rect l="l" t="t" r="r" b="b"/>
            <a:pathLst>
              <a:path w="71438" h="114300">
                <a:moveTo>
                  <a:pt x="69451" y="52105"/>
                </a:moveTo>
                <a:cubicBezTo>
                  <a:pt x="72241" y="54895"/>
                  <a:pt x="72241" y="59427"/>
                  <a:pt x="69451" y="62218"/>
                </a:cubicBezTo>
                <a:lnTo>
                  <a:pt x="26588" y="105080"/>
                </a:lnTo>
                <a:cubicBezTo>
                  <a:pt x="23798" y="107871"/>
                  <a:pt x="19266" y="107871"/>
                  <a:pt x="16475" y="105080"/>
                </a:cubicBezTo>
                <a:cubicBezTo>
                  <a:pt x="13685" y="102290"/>
                  <a:pt x="13685" y="97758"/>
                  <a:pt x="16475" y="94967"/>
                </a:cubicBezTo>
                <a:lnTo>
                  <a:pt x="54293" y="57150"/>
                </a:lnTo>
                <a:lnTo>
                  <a:pt x="16498" y="19333"/>
                </a:lnTo>
                <a:cubicBezTo>
                  <a:pt x="13707" y="16542"/>
                  <a:pt x="13707" y="12010"/>
                  <a:pt x="16498" y="9220"/>
                </a:cubicBezTo>
                <a:cubicBezTo>
                  <a:pt x="19288" y="6429"/>
                  <a:pt x="23820" y="6429"/>
                  <a:pt x="26610" y="9220"/>
                </a:cubicBezTo>
                <a:lnTo>
                  <a:pt x="69473" y="52082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41" name="Text 39"/>
          <p:cNvSpPr/>
          <p:nvPr>
            <p:custDataLst>
              <p:tags r:id="rId39"/>
            </p:custDataLst>
          </p:nvPr>
        </p:nvSpPr>
        <p:spPr>
          <a:xfrm>
            <a:off x="6696075" y="3695700"/>
            <a:ext cx="4203700" cy="32385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altLang="zh-CN" sz="1050" dirty="0">
                <a:solidFill>
                  <a:schemeClr val="accent1">
                    <a:lumMod val="50000"/>
                    <a:alpha val="80000"/>
                  </a:schemeClr>
                </a:solidFill>
                <a:cs typeface="MiSans" pitchFamily="34" charset="-120"/>
              </a:rPr>
              <a:t>Accumulator (with closed-loop control)</a:t>
            </a:r>
            <a:endParaRPr lang="en-US" altLang="zh-CN" sz="1050" dirty="0">
              <a:solidFill>
                <a:schemeClr val="accent1">
                  <a:lumMod val="50000"/>
                  <a:alpha val="80000"/>
                </a:schemeClr>
              </a:solidFill>
              <a:cs typeface="MiSans" pitchFamily="34" charset="-120"/>
            </a:endParaRPr>
          </a:p>
        </p:txBody>
      </p:sp>
      <p:sp>
        <p:nvSpPr>
          <p:cNvPr id="42" name="Shape 40"/>
          <p:cNvSpPr/>
          <p:nvPr>
            <p:custDataLst>
              <p:tags r:id="rId40"/>
            </p:custDataLst>
          </p:nvPr>
        </p:nvSpPr>
        <p:spPr>
          <a:xfrm>
            <a:off x="6362700" y="4152900"/>
            <a:ext cx="5295900" cy="894080"/>
          </a:xfrm>
          <a:custGeom>
            <a:avLst/>
            <a:gdLst/>
            <a:ahLst/>
            <a:cxnLst/>
            <a:rect l="l" t="t" r="r" b="b"/>
            <a:pathLst>
              <a:path w="5295900" h="723900">
                <a:moveTo>
                  <a:pt x="76198" y="0"/>
                </a:moveTo>
                <a:lnTo>
                  <a:pt x="5219702" y="0"/>
                </a:lnTo>
                <a:cubicBezTo>
                  <a:pt x="5261757" y="0"/>
                  <a:pt x="5295900" y="34143"/>
                  <a:pt x="5295900" y="76198"/>
                </a:cubicBezTo>
                <a:lnTo>
                  <a:pt x="5295900" y="647702"/>
                </a:lnTo>
                <a:cubicBezTo>
                  <a:pt x="5295900" y="689757"/>
                  <a:pt x="5261757" y="723900"/>
                  <a:pt x="5219702" y="723900"/>
                </a:cubicBezTo>
                <a:lnTo>
                  <a:pt x="76198" y="723900"/>
                </a:lnTo>
                <a:cubicBezTo>
                  <a:pt x="34143" y="723900"/>
                  <a:pt x="0" y="689757"/>
                  <a:pt x="0" y="647702"/>
                </a:cubicBezTo>
                <a:lnTo>
                  <a:pt x="0" y="76198"/>
                </a:lnTo>
                <a:cubicBezTo>
                  <a:pt x="0" y="34143"/>
                  <a:pt x="34143" y="0"/>
                  <a:pt x="76198" y="0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</p:spPr>
      </p:sp>
      <p:sp>
        <p:nvSpPr>
          <p:cNvPr id="43" name="Shape 41"/>
          <p:cNvSpPr/>
          <p:nvPr>
            <p:custDataLst>
              <p:tags r:id="rId41"/>
            </p:custDataLst>
          </p:nvPr>
        </p:nvSpPr>
        <p:spPr>
          <a:xfrm>
            <a:off x="6500813" y="4295775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22067" y="76516"/>
                </a:moveTo>
                <a:cubicBezTo>
                  <a:pt x="26521" y="45374"/>
                  <a:pt x="53344" y="21431"/>
                  <a:pt x="85725" y="21431"/>
                </a:cubicBezTo>
                <a:cubicBezTo>
                  <a:pt x="103473" y="21431"/>
                  <a:pt x="119546" y="28631"/>
                  <a:pt x="131199" y="40251"/>
                </a:cubicBezTo>
                <a:cubicBezTo>
                  <a:pt x="131266" y="40318"/>
                  <a:pt x="131333" y="40385"/>
                  <a:pt x="131400" y="40451"/>
                </a:cubicBezTo>
                <a:lnTo>
                  <a:pt x="133945" y="42863"/>
                </a:lnTo>
                <a:lnTo>
                  <a:pt x="117905" y="42863"/>
                </a:lnTo>
                <a:cubicBezTo>
                  <a:pt x="111978" y="42863"/>
                  <a:pt x="107190" y="47651"/>
                  <a:pt x="107190" y="53578"/>
                </a:cubicBezTo>
                <a:cubicBezTo>
                  <a:pt x="107190" y="59505"/>
                  <a:pt x="111978" y="64294"/>
                  <a:pt x="117905" y="64294"/>
                </a:cubicBezTo>
                <a:lnTo>
                  <a:pt x="160768" y="64294"/>
                </a:lnTo>
                <a:cubicBezTo>
                  <a:pt x="166695" y="64294"/>
                  <a:pt x="171483" y="59505"/>
                  <a:pt x="171483" y="53578"/>
                </a:cubicBezTo>
                <a:lnTo>
                  <a:pt x="171483" y="10716"/>
                </a:lnTo>
                <a:cubicBezTo>
                  <a:pt x="171483" y="4789"/>
                  <a:pt x="166695" y="0"/>
                  <a:pt x="160768" y="0"/>
                </a:cubicBezTo>
                <a:cubicBezTo>
                  <a:pt x="154841" y="0"/>
                  <a:pt x="150052" y="4789"/>
                  <a:pt x="150052" y="10716"/>
                </a:cubicBezTo>
                <a:lnTo>
                  <a:pt x="150052" y="28597"/>
                </a:lnTo>
                <a:lnTo>
                  <a:pt x="146268" y="25014"/>
                </a:lnTo>
                <a:cubicBezTo>
                  <a:pt x="130764" y="9577"/>
                  <a:pt x="109333" y="0"/>
                  <a:pt x="85725" y="0"/>
                </a:cubicBezTo>
                <a:cubicBezTo>
                  <a:pt x="42528" y="0"/>
                  <a:pt x="6798" y="31946"/>
                  <a:pt x="871" y="73502"/>
                </a:cubicBezTo>
                <a:cubicBezTo>
                  <a:pt x="33" y="79363"/>
                  <a:pt x="4085" y="84787"/>
                  <a:pt x="9945" y="85625"/>
                </a:cubicBezTo>
                <a:cubicBezTo>
                  <a:pt x="15806" y="86462"/>
                  <a:pt x="21230" y="82376"/>
                  <a:pt x="22067" y="76550"/>
                </a:cubicBezTo>
                <a:close/>
                <a:moveTo>
                  <a:pt x="170579" y="97948"/>
                </a:moveTo>
                <a:cubicBezTo>
                  <a:pt x="171417" y="92087"/>
                  <a:pt x="167331" y="86663"/>
                  <a:pt x="161505" y="85825"/>
                </a:cubicBezTo>
                <a:cubicBezTo>
                  <a:pt x="155678" y="84988"/>
                  <a:pt x="150220" y="89074"/>
                  <a:pt x="149383" y="94900"/>
                </a:cubicBezTo>
                <a:cubicBezTo>
                  <a:pt x="144929" y="126043"/>
                  <a:pt x="118106" y="149985"/>
                  <a:pt x="85725" y="149985"/>
                </a:cubicBezTo>
                <a:cubicBezTo>
                  <a:pt x="67977" y="149985"/>
                  <a:pt x="51904" y="142786"/>
                  <a:pt x="40251" y="131166"/>
                </a:cubicBezTo>
                <a:cubicBezTo>
                  <a:pt x="40184" y="131099"/>
                  <a:pt x="40117" y="131032"/>
                  <a:pt x="40050" y="130965"/>
                </a:cubicBezTo>
                <a:lnTo>
                  <a:pt x="37505" y="128554"/>
                </a:lnTo>
                <a:lnTo>
                  <a:pt x="53545" y="128554"/>
                </a:lnTo>
                <a:cubicBezTo>
                  <a:pt x="59472" y="128554"/>
                  <a:pt x="64260" y="123765"/>
                  <a:pt x="64260" y="117838"/>
                </a:cubicBezTo>
                <a:cubicBezTo>
                  <a:pt x="64260" y="111911"/>
                  <a:pt x="59472" y="107123"/>
                  <a:pt x="53545" y="107123"/>
                </a:cubicBezTo>
                <a:lnTo>
                  <a:pt x="10716" y="107156"/>
                </a:lnTo>
                <a:cubicBezTo>
                  <a:pt x="7869" y="107156"/>
                  <a:pt x="5123" y="108295"/>
                  <a:pt x="3114" y="110337"/>
                </a:cubicBezTo>
                <a:cubicBezTo>
                  <a:pt x="1105" y="112380"/>
                  <a:pt x="-33" y="115093"/>
                  <a:pt x="0" y="117972"/>
                </a:cubicBezTo>
                <a:lnTo>
                  <a:pt x="335" y="160500"/>
                </a:lnTo>
                <a:cubicBezTo>
                  <a:pt x="368" y="166427"/>
                  <a:pt x="5224" y="171182"/>
                  <a:pt x="11151" y="171115"/>
                </a:cubicBezTo>
                <a:cubicBezTo>
                  <a:pt x="17078" y="171048"/>
                  <a:pt x="21833" y="166226"/>
                  <a:pt x="21766" y="160299"/>
                </a:cubicBezTo>
                <a:lnTo>
                  <a:pt x="21632" y="143054"/>
                </a:lnTo>
                <a:lnTo>
                  <a:pt x="25215" y="146436"/>
                </a:lnTo>
                <a:cubicBezTo>
                  <a:pt x="40719" y="161873"/>
                  <a:pt x="62117" y="171450"/>
                  <a:pt x="85725" y="171450"/>
                </a:cubicBezTo>
                <a:cubicBezTo>
                  <a:pt x="128922" y="171450"/>
                  <a:pt x="164652" y="139504"/>
                  <a:pt x="170579" y="97948"/>
                </a:cubicBezTo>
                <a:close/>
              </a:path>
            </a:pathLst>
          </a:custGeom>
          <a:solidFill>
            <a:schemeClr val="accent2"/>
          </a:solidFill>
        </p:spPr>
      </p:sp>
      <p:sp>
        <p:nvSpPr>
          <p:cNvPr id="44" name="Text 42"/>
          <p:cNvSpPr/>
          <p:nvPr>
            <p:custDataLst>
              <p:tags r:id="rId42"/>
            </p:custDataLst>
          </p:nvPr>
        </p:nvSpPr>
        <p:spPr>
          <a:xfrm>
            <a:off x="6696075" y="4267200"/>
            <a:ext cx="4924425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altLang="zh-CN" sz="12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" pitchFamily="34" charset="-120"/>
              </a:rPr>
              <a:t>Multi-Circuit System</a:t>
            </a:r>
            <a:endParaRPr lang="en-US" altLang="zh-CN" sz="1200" b="1" dirty="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MiSans" pitchFamily="34" charset="-120"/>
            </a:endParaRPr>
          </a:p>
        </p:txBody>
      </p:sp>
      <p:sp>
        <p:nvSpPr>
          <p:cNvPr id="45" name="Text 43"/>
          <p:cNvSpPr/>
          <p:nvPr>
            <p:custDataLst>
              <p:tags r:id="rId43"/>
            </p:custDataLst>
          </p:nvPr>
        </p:nvSpPr>
        <p:spPr>
          <a:xfrm>
            <a:off x="6478905" y="4629150"/>
            <a:ext cx="5916930" cy="24828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altLang="zh-CN" sz="1050" dirty="0">
                <a:solidFill>
                  <a:schemeClr val="accent1">
                    <a:lumMod val="50000"/>
                    <a:alpha val="80000"/>
                  </a:schemeClr>
                </a:solidFill>
                <a:cs typeface="MiSans" pitchFamily="34" charset="-120"/>
              </a:rPr>
              <a:t>Dual / triple circuits enable simultaneous actions such as  mold opening, ejection,</a:t>
            </a:r>
            <a:endParaRPr lang="en-US" altLang="zh-CN" sz="1050" dirty="0">
              <a:solidFill>
                <a:schemeClr val="accent1">
                  <a:lumMod val="50000"/>
                  <a:alpha val="80000"/>
                </a:schemeClr>
              </a:solidFill>
              <a:cs typeface="MiSans" pitchFamily="34" charset="-120"/>
            </a:endParaRPr>
          </a:p>
          <a:p>
            <a:pPr>
              <a:lnSpc>
                <a:spcPct val="120000"/>
              </a:lnSpc>
            </a:pPr>
            <a:r>
              <a:rPr lang="en-US" altLang="zh-CN" sz="1050" dirty="0">
                <a:solidFill>
                  <a:schemeClr val="accent1">
                    <a:lumMod val="50000"/>
                    <a:alpha val="80000"/>
                  </a:schemeClr>
                </a:solidFill>
                <a:cs typeface="MiSans" pitchFamily="34" charset="-120"/>
              </a:rPr>
              <a:t> and plasticizing.</a:t>
            </a:r>
            <a:endParaRPr lang="en-US" altLang="zh-CN" sz="1050" dirty="0">
              <a:solidFill>
                <a:schemeClr val="accent1">
                  <a:lumMod val="50000"/>
                  <a:alpha val="80000"/>
                </a:schemeClr>
              </a:solidFill>
              <a:cs typeface="MiSans" pitchFamily="34" charset="-120"/>
            </a:endParaRPr>
          </a:p>
        </p:txBody>
      </p:sp>
      <p:sp>
        <p:nvSpPr>
          <p:cNvPr id="46" name="Shape 44"/>
          <p:cNvSpPr/>
          <p:nvPr>
            <p:custDataLst>
              <p:tags r:id="rId44"/>
            </p:custDataLst>
          </p:nvPr>
        </p:nvSpPr>
        <p:spPr>
          <a:xfrm>
            <a:off x="400050" y="5467350"/>
            <a:ext cx="5619750" cy="876300"/>
          </a:xfrm>
          <a:custGeom>
            <a:avLst/>
            <a:gdLst/>
            <a:ahLst/>
            <a:cxnLst/>
            <a:rect l="l" t="t" r="r" b="b"/>
            <a:pathLst>
              <a:path w="5619750" h="876300">
                <a:moveTo>
                  <a:pt x="38100" y="0"/>
                </a:moveTo>
                <a:lnTo>
                  <a:pt x="5543547" y="0"/>
                </a:lnTo>
                <a:cubicBezTo>
                  <a:pt x="5585633" y="0"/>
                  <a:pt x="5619750" y="34117"/>
                  <a:pt x="5619750" y="76203"/>
                </a:cubicBezTo>
                <a:lnTo>
                  <a:pt x="5619750" y="800097"/>
                </a:lnTo>
                <a:cubicBezTo>
                  <a:pt x="5619750" y="842183"/>
                  <a:pt x="5585633" y="876300"/>
                  <a:pt x="5543547" y="876300"/>
                </a:cubicBezTo>
                <a:lnTo>
                  <a:pt x="38100" y="876300"/>
                </a:lnTo>
                <a:cubicBezTo>
                  <a:pt x="17072" y="876300"/>
                  <a:pt x="0" y="859228"/>
                  <a:pt x="0" y="8382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</p:spPr>
      </p:sp>
      <p:sp>
        <p:nvSpPr>
          <p:cNvPr id="47" name="Shape 45"/>
          <p:cNvSpPr/>
          <p:nvPr>
            <p:custDataLst>
              <p:tags r:id="rId45"/>
            </p:custDataLst>
          </p:nvPr>
        </p:nvSpPr>
        <p:spPr>
          <a:xfrm>
            <a:off x="400050" y="5467350"/>
            <a:ext cx="38100" cy="876300"/>
          </a:xfrm>
          <a:custGeom>
            <a:avLst/>
            <a:gdLst/>
            <a:ahLst/>
            <a:cxnLst/>
            <a:rect l="l" t="t" r="r" b="b"/>
            <a:pathLst>
              <a:path w="38100" h="876300">
                <a:moveTo>
                  <a:pt x="38100" y="0"/>
                </a:moveTo>
                <a:lnTo>
                  <a:pt x="38100" y="0"/>
                </a:lnTo>
                <a:lnTo>
                  <a:pt x="38100" y="876300"/>
                </a:lnTo>
                <a:lnTo>
                  <a:pt x="38100" y="876300"/>
                </a:lnTo>
                <a:cubicBezTo>
                  <a:pt x="17072" y="876300"/>
                  <a:pt x="0" y="859228"/>
                  <a:pt x="0" y="8382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48" name="Shape 46"/>
          <p:cNvSpPr/>
          <p:nvPr>
            <p:custDataLst>
              <p:tags r:id="rId46"/>
            </p:custDataLst>
          </p:nvPr>
        </p:nvSpPr>
        <p:spPr>
          <a:xfrm>
            <a:off x="584597" y="5667375"/>
            <a:ext cx="192881" cy="171450"/>
          </a:xfrm>
          <a:custGeom>
            <a:avLst/>
            <a:gdLst/>
            <a:ahLst/>
            <a:cxnLst/>
            <a:rect l="l" t="t" r="r" b="b"/>
            <a:pathLst>
              <a:path w="192881" h="171450">
                <a:moveTo>
                  <a:pt x="75043" y="32515"/>
                </a:moveTo>
                <a:lnTo>
                  <a:pt x="75043" y="49124"/>
                </a:lnTo>
                <a:lnTo>
                  <a:pt x="75210" y="49292"/>
                </a:lnTo>
                <a:cubicBezTo>
                  <a:pt x="77387" y="21699"/>
                  <a:pt x="100459" y="0"/>
                  <a:pt x="128621" y="0"/>
                </a:cubicBezTo>
                <a:cubicBezTo>
                  <a:pt x="135352" y="0"/>
                  <a:pt x="141815" y="1239"/>
                  <a:pt x="147742" y="3516"/>
                </a:cubicBezTo>
                <a:cubicBezTo>
                  <a:pt x="151090" y="4789"/>
                  <a:pt x="151693" y="9041"/>
                  <a:pt x="149182" y="11586"/>
                </a:cubicBezTo>
                <a:lnTo>
                  <a:pt x="119479" y="41289"/>
                </a:lnTo>
                <a:cubicBezTo>
                  <a:pt x="118475" y="42293"/>
                  <a:pt x="117905" y="43666"/>
                  <a:pt x="117905" y="45073"/>
                </a:cubicBezTo>
                <a:lnTo>
                  <a:pt x="117905" y="58936"/>
                </a:lnTo>
                <a:cubicBezTo>
                  <a:pt x="117905" y="61883"/>
                  <a:pt x="120316" y="64294"/>
                  <a:pt x="123263" y="64294"/>
                </a:cubicBezTo>
                <a:lnTo>
                  <a:pt x="137127" y="64294"/>
                </a:lnTo>
                <a:cubicBezTo>
                  <a:pt x="138533" y="64294"/>
                  <a:pt x="139906" y="63724"/>
                  <a:pt x="140910" y="62720"/>
                </a:cubicBezTo>
                <a:lnTo>
                  <a:pt x="170613" y="33018"/>
                </a:lnTo>
                <a:cubicBezTo>
                  <a:pt x="173158" y="30473"/>
                  <a:pt x="177411" y="31109"/>
                  <a:pt x="178683" y="34457"/>
                </a:cubicBezTo>
                <a:cubicBezTo>
                  <a:pt x="180960" y="40385"/>
                  <a:pt x="182199" y="46847"/>
                  <a:pt x="182199" y="53578"/>
                </a:cubicBezTo>
                <a:cubicBezTo>
                  <a:pt x="182199" y="73871"/>
                  <a:pt x="170914" y="91552"/>
                  <a:pt x="154238" y="100626"/>
                </a:cubicBezTo>
                <a:lnTo>
                  <a:pt x="181529" y="127918"/>
                </a:lnTo>
                <a:cubicBezTo>
                  <a:pt x="187791" y="134180"/>
                  <a:pt x="187791" y="144360"/>
                  <a:pt x="181529" y="150655"/>
                </a:cubicBezTo>
                <a:lnTo>
                  <a:pt x="161404" y="170780"/>
                </a:lnTo>
                <a:cubicBezTo>
                  <a:pt x="155142" y="177042"/>
                  <a:pt x="144962" y="177042"/>
                  <a:pt x="138667" y="170780"/>
                </a:cubicBezTo>
                <a:lnTo>
                  <a:pt x="96474" y="128588"/>
                </a:lnTo>
                <a:cubicBezTo>
                  <a:pt x="87299" y="119412"/>
                  <a:pt x="85223" y="105850"/>
                  <a:pt x="90279" y="94666"/>
                </a:cubicBezTo>
                <a:lnTo>
                  <a:pt x="59907" y="64294"/>
                </a:lnTo>
                <a:lnTo>
                  <a:pt x="43298" y="64294"/>
                </a:lnTo>
                <a:cubicBezTo>
                  <a:pt x="39715" y="64294"/>
                  <a:pt x="36366" y="62519"/>
                  <a:pt x="34390" y="59539"/>
                </a:cubicBezTo>
                <a:lnTo>
                  <a:pt x="7836" y="19723"/>
                </a:lnTo>
                <a:cubicBezTo>
                  <a:pt x="6429" y="17614"/>
                  <a:pt x="6697" y="14767"/>
                  <a:pt x="8506" y="12959"/>
                </a:cubicBezTo>
                <a:lnTo>
                  <a:pt x="23708" y="-2244"/>
                </a:lnTo>
                <a:cubicBezTo>
                  <a:pt x="25517" y="-4052"/>
                  <a:pt x="28329" y="-4320"/>
                  <a:pt x="30473" y="-2913"/>
                </a:cubicBezTo>
                <a:lnTo>
                  <a:pt x="70288" y="23608"/>
                </a:lnTo>
                <a:cubicBezTo>
                  <a:pt x="73268" y="25584"/>
                  <a:pt x="75043" y="28932"/>
                  <a:pt x="75043" y="32515"/>
                </a:cubicBezTo>
                <a:close/>
                <a:moveTo>
                  <a:pt x="72197" y="99320"/>
                </a:moveTo>
                <a:cubicBezTo>
                  <a:pt x="70087" y="111710"/>
                  <a:pt x="73000" y="124804"/>
                  <a:pt x="81037" y="135285"/>
                </a:cubicBezTo>
                <a:lnTo>
                  <a:pt x="49225" y="167063"/>
                </a:lnTo>
                <a:cubicBezTo>
                  <a:pt x="39815" y="176473"/>
                  <a:pt x="24545" y="176473"/>
                  <a:pt x="15136" y="167063"/>
                </a:cubicBezTo>
                <a:cubicBezTo>
                  <a:pt x="5726" y="157654"/>
                  <a:pt x="5726" y="142384"/>
                  <a:pt x="15136" y="132974"/>
                </a:cubicBezTo>
                <a:lnTo>
                  <a:pt x="60476" y="87634"/>
                </a:lnTo>
                <a:lnTo>
                  <a:pt x="72197" y="99354"/>
                </a:ln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49" name="Text 47"/>
          <p:cNvSpPr/>
          <p:nvPr>
            <p:custDataLst>
              <p:tags r:id="rId47"/>
            </p:custDataLst>
          </p:nvPr>
        </p:nvSpPr>
        <p:spPr>
          <a:xfrm>
            <a:off x="862330" y="5619750"/>
            <a:ext cx="2456815" cy="2667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altLang="zh-CN" sz="135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" pitchFamily="34" charset="-120"/>
              </a:rPr>
              <a:t>Mold Optimization</a:t>
            </a:r>
            <a:endParaRPr lang="en-US" altLang="zh-CN" sz="1350" b="1" dirty="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MiSans" pitchFamily="34" charset="-120"/>
            </a:endParaRPr>
          </a:p>
        </p:txBody>
      </p:sp>
      <p:sp>
        <p:nvSpPr>
          <p:cNvPr id="50" name="Text 48"/>
          <p:cNvSpPr/>
          <p:nvPr>
            <p:custDataLst>
              <p:tags r:id="rId48"/>
            </p:custDataLst>
          </p:nvPr>
        </p:nvSpPr>
        <p:spPr>
          <a:xfrm>
            <a:off x="571500" y="5962650"/>
            <a:ext cx="537210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altLang="zh-CN" sz="1200" dirty="0">
                <a:solidFill>
                  <a:schemeClr val="accent1">
                    <a:lumMod val="50000"/>
                    <a:alpha val="80000"/>
                  </a:schemeClr>
                </a:solidFill>
                <a:cs typeface="MiSans" pitchFamily="34" charset="-120"/>
              </a:rPr>
              <a:t>Add cooling channels to improve cooling efficiency and shorten cooling time.</a:t>
            </a:r>
            <a:endParaRPr lang="en-US" altLang="zh-CN" sz="1200" dirty="0">
              <a:solidFill>
                <a:schemeClr val="accent1">
                  <a:lumMod val="50000"/>
                  <a:alpha val="80000"/>
                </a:schemeClr>
              </a:solidFill>
              <a:cs typeface="MiSans" pitchFamily="34" charset="-120"/>
            </a:endParaRPr>
          </a:p>
        </p:txBody>
      </p:sp>
      <p:sp>
        <p:nvSpPr>
          <p:cNvPr id="51" name="Shape 49"/>
          <p:cNvSpPr/>
          <p:nvPr>
            <p:custDataLst>
              <p:tags r:id="rId49"/>
            </p:custDataLst>
          </p:nvPr>
        </p:nvSpPr>
        <p:spPr>
          <a:xfrm>
            <a:off x="6191250" y="5467350"/>
            <a:ext cx="5619750" cy="876300"/>
          </a:xfrm>
          <a:custGeom>
            <a:avLst/>
            <a:gdLst/>
            <a:ahLst/>
            <a:cxnLst/>
            <a:rect l="l" t="t" r="r" b="b"/>
            <a:pathLst>
              <a:path w="5619750" h="876300">
                <a:moveTo>
                  <a:pt x="38100" y="0"/>
                </a:moveTo>
                <a:lnTo>
                  <a:pt x="5543547" y="0"/>
                </a:lnTo>
                <a:cubicBezTo>
                  <a:pt x="5585633" y="0"/>
                  <a:pt x="5619750" y="34117"/>
                  <a:pt x="5619750" y="76203"/>
                </a:cubicBezTo>
                <a:lnTo>
                  <a:pt x="5619750" y="800097"/>
                </a:lnTo>
                <a:cubicBezTo>
                  <a:pt x="5619750" y="842183"/>
                  <a:pt x="5585633" y="876300"/>
                  <a:pt x="5543547" y="876300"/>
                </a:cubicBezTo>
                <a:lnTo>
                  <a:pt x="38100" y="876300"/>
                </a:lnTo>
                <a:cubicBezTo>
                  <a:pt x="17072" y="876300"/>
                  <a:pt x="0" y="859228"/>
                  <a:pt x="0" y="8382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15000"/>
                </a:schemeClr>
              </a:gs>
              <a:gs pos="100000">
                <a:schemeClr val="dk2">
                  <a:alpha val="0"/>
                </a:schemeClr>
              </a:gs>
            </a:gsLst>
            <a:lin ang="0" scaled="1"/>
          </a:gradFill>
        </p:spPr>
      </p:sp>
      <p:sp>
        <p:nvSpPr>
          <p:cNvPr id="52" name="Shape 50"/>
          <p:cNvSpPr/>
          <p:nvPr>
            <p:custDataLst>
              <p:tags r:id="rId50"/>
            </p:custDataLst>
          </p:nvPr>
        </p:nvSpPr>
        <p:spPr>
          <a:xfrm>
            <a:off x="6191250" y="5467350"/>
            <a:ext cx="38100" cy="876300"/>
          </a:xfrm>
          <a:custGeom>
            <a:avLst/>
            <a:gdLst/>
            <a:ahLst/>
            <a:cxnLst/>
            <a:rect l="l" t="t" r="r" b="b"/>
            <a:pathLst>
              <a:path w="38100" h="876300">
                <a:moveTo>
                  <a:pt x="38100" y="0"/>
                </a:moveTo>
                <a:lnTo>
                  <a:pt x="38100" y="0"/>
                </a:lnTo>
                <a:lnTo>
                  <a:pt x="38100" y="876300"/>
                </a:lnTo>
                <a:lnTo>
                  <a:pt x="38100" y="876300"/>
                </a:lnTo>
                <a:cubicBezTo>
                  <a:pt x="17072" y="876300"/>
                  <a:pt x="0" y="859228"/>
                  <a:pt x="0" y="8382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53" name="Shape 51"/>
          <p:cNvSpPr/>
          <p:nvPr>
            <p:custDataLst>
              <p:tags r:id="rId51"/>
            </p:custDataLst>
          </p:nvPr>
        </p:nvSpPr>
        <p:spPr>
          <a:xfrm>
            <a:off x="6386513" y="5667375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85725" y="0"/>
                </a:moveTo>
                <a:cubicBezTo>
                  <a:pt x="90647" y="0"/>
                  <a:pt x="95168" y="2712"/>
                  <a:pt x="97512" y="7032"/>
                </a:cubicBezTo>
                <a:lnTo>
                  <a:pt x="169843" y="140977"/>
                </a:lnTo>
                <a:cubicBezTo>
                  <a:pt x="172086" y="145130"/>
                  <a:pt x="171986" y="150153"/>
                  <a:pt x="169575" y="154205"/>
                </a:cubicBezTo>
                <a:cubicBezTo>
                  <a:pt x="167164" y="158256"/>
                  <a:pt x="162777" y="160734"/>
                  <a:pt x="158055" y="160734"/>
                </a:cubicBezTo>
                <a:lnTo>
                  <a:pt x="13395" y="160734"/>
                </a:lnTo>
                <a:cubicBezTo>
                  <a:pt x="8673" y="160734"/>
                  <a:pt x="4320" y="158256"/>
                  <a:pt x="1875" y="154205"/>
                </a:cubicBezTo>
                <a:cubicBezTo>
                  <a:pt x="-569" y="150153"/>
                  <a:pt x="-636" y="145130"/>
                  <a:pt x="1607" y="140977"/>
                </a:cubicBezTo>
                <a:lnTo>
                  <a:pt x="73938" y="7032"/>
                </a:lnTo>
                <a:cubicBezTo>
                  <a:pt x="76282" y="2712"/>
                  <a:pt x="80803" y="0"/>
                  <a:pt x="85725" y="0"/>
                </a:cubicBezTo>
                <a:close/>
                <a:moveTo>
                  <a:pt x="85725" y="56257"/>
                </a:moveTo>
                <a:cubicBezTo>
                  <a:pt x="81271" y="56257"/>
                  <a:pt x="77688" y="59840"/>
                  <a:pt x="77688" y="64294"/>
                </a:cubicBezTo>
                <a:lnTo>
                  <a:pt x="77688" y="101798"/>
                </a:lnTo>
                <a:cubicBezTo>
                  <a:pt x="77688" y="106252"/>
                  <a:pt x="81271" y="109835"/>
                  <a:pt x="85725" y="109835"/>
                </a:cubicBezTo>
                <a:cubicBezTo>
                  <a:pt x="90179" y="109835"/>
                  <a:pt x="93762" y="106252"/>
                  <a:pt x="93762" y="101798"/>
                </a:cubicBezTo>
                <a:lnTo>
                  <a:pt x="93762" y="64294"/>
                </a:lnTo>
                <a:cubicBezTo>
                  <a:pt x="93762" y="59840"/>
                  <a:pt x="90179" y="56257"/>
                  <a:pt x="85725" y="56257"/>
                </a:cubicBezTo>
                <a:close/>
                <a:moveTo>
                  <a:pt x="94666" y="128588"/>
                </a:moveTo>
                <a:cubicBezTo>
                  <a:pt x="94869" y="125269"/>
                  <a:pt x="93214" y="122111"/>
                  <a:pt x="90369" y="120390"/>
                </a:cubicBezTo>
                <a:cubicBezTo>
                  <a:pt x="87524" y="118670"/>
                  <a:pt x="83959" y="118670"/>
                  <a:pt x="81114" y="120390"/>
                </a:cubicBezTo>
                <a:cubicBezTo>
                  <a:pt x="78269" y="122111"/>
                  <a:pt x="76614" y="125269"/>
                  <a:pt x="76818" y="128587"/>
                </a:cubicBezTo>
                <a:cubicBezTo>
                  <a:pt x="76614" y="131906"/>
                  <a:pt x="78269" y="135064"/>
                  <a:pt x="81114" y="136785"/>
                </a:cubicBezTo>
                <a:cubicBezTo>
                  <a:pt x="83959" y="138505"/>
                  <a:pt x="87524" y="138505"/>
                  <a:pt x="90369" y="136785"/>
                </a:cubicBezTo>
                <a:cubicBezTo>
                  <a:pt x="93214" y="135064"/>
                  <a:pt x="94869" y="131906"/>
                  <a:pt x="94666" y="128588"/>
                </a:cubicBez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54" name="Text 52"/>
          <p:cNvSpPr/>
          <p:nvPr>
            <p:custDataLst>
              <p:tags r:id="rId52"/>
            </p:custDataLst>
          </p:nvPr>
        </p:nvSpPr>
        <p:spPr>
          <a:xfrm>
            <a:off x="6653213" y="5619750"/>
            <a:ext cx="771525" cy="2667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altLang="zh-CN" sz="135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" pitchFamily="34" charset="-120"/>
              </a:rPr>
              <a:t>Notes</a:t>
            </a:r>
            <a:endParaRPr lang="en-US" altLang="zh-CN" sz="1350" b="1" dirty="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MiSans" pitchFamily="34" charset="-120"/>
            </a:endParaRPr>
          </a:p>
        </p:txBody>
      </p:sp>
      <p:sp>
        <p:nvSpPr>
          <p:cNvPr id="55" name="Text 53"/>
          <p:cNvSpPr/>
          <p:nvPr>
            <p:custDataLst>
              <p:tags r:id="rId53"/>
            </p:custDataLst>
          </p:nvPr>
        </p:nvSpPr>
        <p:spPr>
          <a:xfrm>
            <a:off x="6362700" y="5962650"/>
            <a:ext cx="537210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alpha val="90196"/>
                  </a:schemeClr>
                </a:solidFill>
                <a:cs typeface="MiSans" pitchFamily="34" charset="-120"/>
              </a:rPr>
              <a:t>Performance improvement is accompanied by cost increase.</a:t>
            </a:r>
            <a:endParaRPr lang="en-US" altLang="zh-CN" sz="1100" dirty="0">
              <a:solidFill>
                <a:schemeClr val="tx1">
                  <a:alpha val="90196"/>
                </a:schemeClr>
              </a:solidFill>
              <a:cs typeface="MiSans" pitchFamily="34" charset="-120"/>
            </a:endParaRPr>
          </a:p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alpha val="90196"/>
                  </a:schemeClr>
                </a:solidFill>
                <a:cs typeface="MiSans" pitchFamily="34" charset="-120"/>
              </a:rPr>
              <a:t>ROI evaluation should be conducted in advance to balance investment and return.</a:t>
            </a:r>
            <a:endParaRPr lang="en-US" altLang="zh-CN" sz="1100" dirty="0">
              <a:solidFill>
                <a:schemeClr val="tx1">
                  <a:alpha val="90196"/>
                </a:schemeClr>
              </a:solidFill>
              <a:cs typeface="MiSans" pitchFamily="34" charset="-120"/>
            </a:endParaRPr>
          </a:p>
        </p:txBody>
      </p:sp>
      <p:sp>
        <p:nvSpPr>
          <p:cNvPr id="57" name="标题 56"/>
          <p:cNvSpPr>
            <a:spLocks noGrp="1"/>
          </p:cNvSpPr>
          <p:nvPr>
            <p:ph type="title"/>
            <p:custDataLst>
              <p:tags r:id="rId54"/>
            </p:custDataLst>
          </p:nvPr>
        </p:nvSpPr>
        <p:spPr/>
        <p:txBody>
          <a:bodyPr vert="horz" wrap="square" lIns="0" tIns="0" rIns="0" bIns="0" rtlCol="0" anchor="b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400">
                <a:sym typeface="+mn-ea"/>
              </a:rPr>
              <a:t>SPECIAL CONSIDERATIONS</a:t>
            </a:r>
            <a:endParaRPr lang="en-US" altLang="zh-CN" sz="2400">
              <a:sym typeface="+mn-ea"/>
            </a:endParaRPr>
          </a:p>
        </p:txBody>
      </p:sp>
      <p:pic>
        <p:nvPicPr>
          <p:cNvPr id="58" name="IM 12"/>
          <p:cNvPicPr/>
          <p:nvPr/>
        </p:nvPicPr>
        <p:blipFill>
          <a:blip r:embed="rId55"/>
          <a:stretch>
            <a:fillRect/>
          </a:stretch>
        </p:blipFill>
        <p:spPr>
          <a:xfrm>
            <a:off x="7444740" y="71755"/>
            <a:ext cx="4828540" cy="2012315"/>
          </a:xfrm>
          <a:prstGeom prst="rect">
            <a:avLst/>
          </a:prstGeom>
        </p:spPr>
      </p:pic>
      <p:pic>
        <p:nvPicPr>
          <p:cNvPr id="59" name="图片 58" descr="c11d5a0a5b6abbd3877ebdac09c9b4d2"/>
          <p:cNvPicPr>
            <a:picLocks noChangeAspect="1"/>
          </p:cNvPicPr>
          <p:nvPr/>
        </p:nvPicPr>
        <p:blipFill>
          <a:blip r:embed="rId56"/>
          <a:srcRect t="56491" b="20722"/>
          <a:stretch>
            <a:fillRect/>
          </a:stretch>
        </p:blipFill>
        <p:spPr>
          <a:xfrm>
            <a:off x="4273550" y="360045"/>
            <a:ext cx="2974975" cy="678180"/>
          </a:xfrm>
          <a:prstGeom prst="rect">
            <a:avLst/>
          </a:prstGeom>
        </p:spPr>
      </p:pic>
    </p:spTree>
    <p:custDataLst>
      <p:tags r:id="rId57"/>
    </p:custData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alpha val="95000"/>
                </a:schemeClr>
              </a:gs>
              <a:gs pos="50000">
                <a:schemeClr val="bg2">
                  <a:alpha val="90000"/>
                </a:schemeClr>
              </a:gs>
              <a:gs pos="100000">
                <a:schemeClr val="bg2">
                  <a:alpha val="85000"/>
                </a:schemeClr>
              </a:gs>
            </a:gsLst>
            <a:lin ang="2700000" scaled="1"/>
          </a:gradFill>
        </p:spPr>
      </p:sp>
      <p:sp>
        <p:nvSpPr>
          <p:cNvPr id="4" name="Shape 1"/>
          <p:cNvSpPr/>
          <p:nvPr>
            <p:custDataLst>
              <p:tags r:id="rId1"/>
            </p:custDataLst>
          </p:nvPr>
        </p:nvSpPr>
        <p:spPr>
          <a:xfrm>
            <a:off x="400050" y="381000"/>
            <a:ext cx="1304925" cy="419100"/>
          </a:xfrm>
          <a:custGeom>
            <a:avLst/>
            <a:gdLst/>
            <a:ahLst/>
            <a:cxnLst/>
            <a:rect l="l" t="t" r="r" b="b"/>
            <a:pathLst>
              <a:path w="1304925" h="419100">
                <a:moveTo>
                  <a:pt x="0" y="0"/>
                </a:moveTo>
                <a:lnTo>
                  <a:pt x="1304925" y="0"/>
                </a:lnTo>
                <a:lnTo>
                  <a:pt x="1304925" y="419100"/>
                </a:lnTo>
                <a:lnTo>
                  <a:pt x="0" y="4191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</p:spPr>
      </p:sp>
      <p:sp>
        <p:nvSpPr>
          <p:cNvPr id="5" name="Shape 2"/>
          <p:cNvSpPr/>
          <p:nvPr>
            <p:custDataLst>
              <p:tags r:id="rId2"/>
            </p:custDataLst>
          </p:nvPr>
        </p:nvSpPr>
        <p:spPr>
          <a:xfrm>
            <a:off x="400050" y="381000"/>
            <a:ext cx="38100" cy="419100"/>
          </a:xfrm>
          <a:custGeom>
            <a:avLst/>
            <a:gdLst/>
            <a:ahLst/>
            <a:cxnLst/>
            <a:rect l="l" t="t" r="r" b="b"/>
            <a:pathLst>
              <a:path w="38100" h="419100">
                <a:moveTo>
                  <a:pt x="0" y="0"/>
                </a:moveTo>
                <a:lnTo>
                  <a:pt x="38100" y="0"/>
                </a:lnTo>
                <a:lnTo>
                  <a:pt x="38100" y="419100"/>
                </a:lnTo>
                <a:lnTo>
                  <a:pt x="0" y="4191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</p:spPr>
      </p:sp>
      <p:sp>
        <p:nvSpPr>
          <p:cNvPr id="6" name="Text 3"/>
          <p:cNvSpPr/>
          <p:nvPr>
            <p:custDataLst>
              <p:tags r:id="rId3"/>
            </p:custDataLst>
          </p:nvPr>
        </p:nvSpPr>
        <p:spPr>
          <a:xfrm>
            <a:off x="609600" y="457200"/>
            <a:ext cx="990600" cy="2667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kern="0" spc="68" dirty="0">
                <a:solidFill>
                  <a:schemeClr val="accent1">
                    <a:lumMod val="50000"/>
                  </a:schemeClr>
                </a:solidFill>
                <a:cs typeface="MiSans" pitchFamily="34" charset="-120"/>
              </a:rPr>
              <a:t>SUMMARY</a:t>
            </a:r>
            <a:endParaRPr lang="en-US" sz="1350" b="1" kern="0" spc="68" dirty="0">
              <a:solidFill>
                <a:schemeClr val="accent1">
                  <a:lumMod val="50000"/>
                </a:schemeClr>
              </a:solidFill>
              <a:cs typeface="MiSans" pitchFamily="34" charset="-120"/>
            </a:endParaRPr>
          </a:p>
        </p:txBody>
      </p:sp>
      <p:sp>
        <p:nvSpPr>
          <p:cNvPr id="8" name="Shape 5"/>
          <p:cNvSpPr/>
          <p:nvPr>
            <p:custDataLst>
              <p:tags r:id="rId4"/>
            </p:custDataLst>
          </p:nvPr>
        </p:nvSpPr>
        <p:spPr>
          <a:xfrm>
            <a:off x="381000" y="1676400"/>
            <a:ext cx="1219200" cy="38100"/>
          </a:xfrm>
          <a:custGeom>
            <a:avLst/>
            <a:gdLst/>
            <a:ahLst/>
            <a:cxnLst/>
            <a:rect l="l" t="t" r="r" b="b"/>
            <a:pathLst>
              <a:path w="1219200" h="38100">
                <a:moveTo>
                  <a:pt x="0" y="0"/>
                </a:moveTo>
                <a:lnTo>
                  <a:pt x="1219200" y="0"/>
                </a:lnTo>
                <a:lnTo>
                  <a:pt x="12192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</p:spPr>
      </p:sp>
      <p:sp>
        <p:nvSpPr>
          <p:cNvPr id="9" name="Shape 6"/>
          <p:cNvSpPr/>
          <p:nvPr>
            <p:custDataLst>
              <p:tags r:id="rId5"/>
            </p:custDataLst>
          </p:nvPr>
        </p:nvSpPr>
        <p:spPr>
          <a:xfrm>
            <a:off x="400050" y="1905000"/>
            <a:ext cx="11410950" cy="1104900"/>
          </a:xfrm>
          <a:custGeom>
            <a:avLst/>
            <a:gdLst/>
            <a:ahLst/>
            <a:cxnLst/>
            <a:rect l="l" t="t" r="r" b="b"/>
            <a:pathLst>
              <a:path w="11410950" h="1104900">
                <a:moveTo>
                  <a:pt x="38100" y="0"/>
                </a:moveTo>
                <a:lnTo>
                  <a:pt x="11334745" y="0"/>
                </a:lnTo>
                <a:cubicBezTo>
                  <a:pt x="11376832" y="0"/>
                  <a:pt x="11410950" y="34118"/>
                  <a:pt x="11410950" y="76205"/>
                </a:cubicBezTo>
                <a:lnTo>
                  <a:pt x="11410950" y="1028695"/>
                </a:lnTo>
                <a:cubicBezTo>
                  <a:pt x="11410950" y="1070782"/>
                  <a:pt x="11376832" y="1104900"/>
                  <a:pt x="11334745" y="1104900"/>
                </a:cubicBezTo>
                <a:lnTo>
                  <a:pt x="38100" y="1104900"/>
                </a:lnTo>
                <a:cubicBezTo>
                  <a:pt x="17072" y="1104900"/>
                  <a:pt x="0" y="1087828"/>
                  <a:pt x="0" y="10668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20000"/>
                </a:schemeClr>
              </a:gs>
              <a:gs pos="100000">
                <a:schemeClr val="dk2">
                  <a:alpha val="0"/>
                </a:schemeClr>
              </a:gs>
            </a:gsLst>
            <a:lin ang="0" scaled="1"/>
          </a:gradFill>
        </p:spPr>
      </p:sp>
      <p:sp>
        <p:nvSpPr>
          <p:cNvPr id="10" name="Shape 7"/>
          <p:cNvSpPr/>
          <p:nvPr>
            <p:custDataLst>
              <p:tags r:id="rId6"/>
            </p:custDataLst>
          </p:nvPr>
        </p:nvSpPr>
        <p:spPr>
          <a:xfrm>
            <a:off x="400050" y="1905000"/>
            <a:ext cx="38100" cy="1104900"/>
          </a:xfrm>
          <a:custGeom>
            <a:avLst/>
            <a:gdLst/>
            <a:ahLst/>
            <a:cxnLst/>
            <a:rect l="l" t="t" r="r" b="b"/>
            <a:pathLst>
              <a:path w="38100" h="1104900">
                <a:moveTo>
                  <a:pt x="38100" y="0"/>
                </a:moveTo>
                <a:lnTo>
                  <a:pt x="38100" y="0"/>
                </a:lnTo>
                <a:lnTo>
                  <a:pt x="38100" y="1104900"/>
                </a:lnTo>
                <a:lnTo>
                  <a:pt x="38100" y="1104900"/>
                </a:lnTo>
                <a:cubicBezTo>
                  <a:pt x="17072" y="1104900"/>
                  <a:pt x="0" y="1087828"/>
                  <a:pt x="0" y="10668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chemeClr val="accent2"/>
          </a:solidFill>
        </p:spPr>
      </p:sp>
      <p:sp>
        <p:nvSpPr>
          <p:cNvPr id="11" name="Shape 8"/>
          <p:cNvSpPr/>
          <p:nvPr>
            <p:custDataLst>
              <p:tags r:id="rId7"/>
            </p:custDataLst>
          </p:nvPr>
        </p:nvSpPr>
        <p:spPr>
          <a:xfrm>
            <a:off x="571500" y="20574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38098" y="0"/>
                </a:moveTo>
                <a:lnTo>
                  <a:pt x="419102" y="0"/>
                </a:lnTo>
                <a:cubicBezTo>
                  <a:pt x="440143" y="0"/>
                  <a:pt x="457200" y="17057"/>
                  <a:pt x="457200" y="38098"/>
                </a:cubicBezTo>
                <a:lnTo>
                  <a:pt x="457200" y="419102"/>
                </a:lnTo>
                <a:cubicBezTo>
                  <a:pt x="457200" y="440143"/>
                  <a:pt x="440143" y="457200"/>
                  <a:pt x="419102" y="457200"/>
                </a:cubicBezTo>
                <a:lnTo>
                  <a:pt x="38098" y="457200"/>
                </a:lnTo>
                <a:cubicBezTo>
                  <a:pt x="17057" y="457200"/>
                  <a:pt x="0" y="440143"/>
                  <a:pt x="0" y="419102"/>
                </a:cubicBezTo>
                <a:lnTo>
                  <a:pt x="0" y="38098"/>
                </a:lnTo>
                <a:cubicBezTo>
                  <a:pt x="0" y="17071"/>
                  <a:pt x="17071" y="0"/>
                  <a:pt x="38098" y="0"/>
                </a:cubicBezTo>
                <a:close/>
              </a:path>
            </a:pathLst>
          </a:custGeom>
          <a:solidFill>
            <a:schemeClr val="accent2"/>
          </a:solidFill>
        </p:spPr>
      </p:sp>
      <p:sp>
        <p:nvSpPr>
          <p:cNvPr id="12" name="Shape 9"/>
          <p:cNvSpPr/>
          <p:nvPr>
            <p:custDataLst>
              <p:tags r:id="rId8"/>
            </p:custDataLst>
          </p:nvPr>
        </p:nvSpPr>
        <p:spPr>
          <a:xfrm>
            <a:off x="704850" y="219075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90500" y="35719"/>
                </a:moveTo>
                <a:cubicBezTo>
                  <a:pt x="190500" y="54397"/>
                  <a:pt x="168511" y="82265"/>
                  <a:pt x="159023" y="93390"/>
                </a:cubicBezTo>
                <a:cubicBezTo>
                  <a:pt x="157609" y="95027"/>
                  <a:pt x="155525" y="95659"/>
                  <a:pt x="153628" y="95250"/>
                </a:cubicBezTo>
                <a:lnTo>
                  <a:pt x="119063" y="95250"/>
                </a:lnTo>
                <a:cubicBezTo>
                  <a:pt x="112477" y="95250"/>
                  <a:pt x="107156" y="100571"/>
                  <a:pt x="107156" y="107156"/>
                </a:cubicBezTo>
                <a:cubicBezTo>
                  <a:pt x="107156" y="113742"/>
                  <a:pt x="112477" y="119063"/>
                  <a:pt x="119063" y="119063"/>
                </a:cubicBezTo>
                <a:lnTo>
                  <a:pt x="154781" y="119063"/>
                </a:lnTo>
                <a:cubicBezTo>
                  <a:pt x="174501" y="119063"/>
                  <a:pt x="190500" y="135062"/>
                  <a:pt x="190500" y="154781"/>
                </a:cubicBezTo>
                <a:cubicBezTo>
                  <a:pt x="190500" y="174501"/>
                  <a:pt x="174501" y="190500"/>
                  <a:pt x="154781" y="190500"/>
                </a:cubicBezTo>
                <a:lnTo>
                  <a:pt x="51941" y="190500"/>
                </a:lnTo>
                <a:cubicBezTo>
                  <a:pt x="55178" y="186817"/>
                  <a:pt x="59122" y="182091"/>
                  <a:pt x="63103" y="176808"/>
                </a:cubicBezTo>
                <a:cubicBezTo>
                  <a:pt x="65447" y="173682"/>
                  <a:pt x="67866" y="170259"/>
                  <a:pt x="70172" y="166688"/>
                </a:cubicBezTo>
                <a:lnTo>
                  <a:pt x="154781" y="166688"/>
                </a:lnTo>
                <a:cubicBezTo>
                  <a:pt x="161367" y="166688"/>
                  <a:pt x="166688" y="161367"/>
                  <a:pt x="166688" y="154781"/>
                </a:cubicBezTo>
                <a:cubicBezTo>
                  <a:pt x="166688" y="148196"/>
                  <a:pt x="161367" y="142875"/>
                  <a:pt x="154781" y="142875"/>
                </a:cubicBezTo>
                <a:lnTo>
                  <a:pt x="119063" y="142875"/>
                </a:lnTo>
                <a:cubicBezTo>
                  <a:pt x="99343" y="142875"/>
                  <a:pt x="83344" y="126876"/>
                  <a:pt x="83344" y="107156"/>
                </a:cubicBezTo>
                <a:cubicBezTo>
                  <a:pt x="83344" y="87437"/>
                  <a:pt x="99343" y="71438"/>
                  <a:pt x="119063" y="71438"/>
                </a:cubicBezTo>
                <a:lnTo>
                  <a:pt x="133871" y="71438"/>
                </a:lnTo>
                <a:cubicBezTo>
                  <a:pt x="126057" y="59717"/>
                  <a:pt x="119063" y="46248"/>
                  <a:pt x="119063" y="35719"/>
                </a:cubicBezTo>
                <a:cubicBezTo>
                  <a:pt x="119063" y="15999"/>
                  <a:pt x="135062" y="0"/>
                  <a:pt x="154781" y="0"/>
                </a:cubicBezTo>
                <a:cubicBezTo>
                  <a:pt x="174501" y="0"/>
                  <a:pt x="190500" y="15999"/>
                  <a:pt x="190500" y="35719"/>
                </a:cubicBezTo>
                <a:close/>
                <a:moveTo>
                  <a:pt x="43569" y="181980"/>
                </a:moveTo>
                <a:cubicBezTo>
                  <a:pt x="42156" y="183579"/>
                  <a:pt x="40891" y="184993"/>
                  <a:pt x="39812" y="186184"/>
                </a:cubicBezTo>
                <a:lnTo>
                  <a:pt x="39142" y="186928"/>
                </a:lnTo>
                <a:lnTo>
                  <a:pt x="39067" y="186854"/>
                </a:lnTo>
                <a:cubicBezTo>
                  <a:pt x="36835" y="188565"/>
                  <a:pt x="33635" y="188342"/>
                  <a:pt x="31626" y="186184"/>
                </a:cubicBezTo>
                <a:cubicBezTo>
                  <a:pt x="22250" y="175989"/>
                  <a:pt x="0" y="149758"/>
                  <a:pt x="0" y="130969"/>
                </a:cubicBezTo>
                <a:cubicBezTo>
                  <a:pt x="0" y="111249"/>
                  <a:pt x="15999" y="95250"/>
                  <a:pt x="35719" y="95250"/>
                </a:cubicBezTo>
                <a:cubicBezTo>
                  <a:pt x="55438" y="95250"/>
                  <a:pt x="71438" y="111249"/>
                  <a:pt x="71438" y="130969"/>
                </a:cubicBezTo>
                <a:cubicBezTo>
                  <a:pt x="71438" y="142131"/>
                  <a:pt x="63587" y="155897"/>
                  <a:pt x="55252" y="167394"/>
                </a:cubicBezTo>
                <a:cubicBezTo>
                  <a:pt x="51271" y="172864"/>
                  <a:pt x="47179" y="177812"/>
                  <a:pt x="43793" y="181719"/>
                </a:cubicBezTo>
                <a:lnTo>
                  <a:pt x="43569" y="181980"/>
                </a:lnTo>
                <a:close/>
                <a:moveTo>
                  <a:pt x="47625" y="130969"/>
                </a:moveTo>
                <a:cubicBezTo>
                  <a:pt x="47625" y="124398"/>
                  <a:pt x="42290" y="119063"/>
                  <a:pt x="35719" y="119063"/>
                </a:cubicBezTo>
                <a:cubicBezTo>
                  <a:pt x="29148" y="119063"/>
                  <a:pt x="23812" y="124398"/>
                  <a:pt x="23812" y="130969"/>
                </a:cubicBezTo>
                <a:cubicBezTo>
                  <a:pt x="23812" y="137540"/>
                  <a:pt x="29148" y="142875"/>
                  <a:pt x="35719" y="142875"/>
                </a:cubicBezTo>
                <a:cubicBezTo>
                  <a:pt x="42290" y="142875"/>
                  <a:pt x="47625" y="137540"/>
                  <a:pt x="47625" y="130969"/>
                </a:cubicBezTo>
                <a:close/>
                <a:moveTo>
                  <a:pt x="154781" y="47625"/>
                </a:moveTo>
                <a:cubicBezTo>
                  <a:pt x="161352" y="47625"/>
                  <a:pt x="166688" y="42290"/>
                  <a:pt x="166688" y="35719"/>
                </a:cubicBezTo>
                <a:cubicBezTo>
                  <a:pt x="166688" y="29148"/>
                  <a:pt x="161352" y="23812"/>
                  <a:pt x="154781" y="23812"/>
                </a:cubicBezTo>
                <a:cubicBezTo>
                  <a:pt x="148210" y="23812"/>
                  <a:pt x="142875" y="29148"/>
                  <a:pt x="142875" y="35719"/>
                </a:cubicBezTo>
                <a:cubicBezTo>
                  <a:pt x="142875" y="42290"/>
                  <a:pt x="148210" y="47625"/>
                  <a:pt x="154781" y="47625"/>
                </a:cubicBezTo>
                <a:close/>
              </a:path>
            </a:pathLst>
          </a:custGeom>
          <a:solidFill>
            <a:schemeClr val="accent5"/>
          </a:solidFill>
        </p:spPr>
      </p:sp>
      <p:sp>
        <p:nvSpPr>
          <p:cNvPr id="13" name="Text 10"/>
          <p:cNvSpPr/>
          <p:nvPr>
            <p:custDataLst>
              <p:tags r:id="rId9"/>
            </p:custDataLst>
          </p:nvPr>
        </p:nvSpPr>
        <p:spPr>
          <a:xfrm>
            <a:off x="1181100" y="2057400"/>
            <a:ext cx="10591800" cy="304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10000"/>
              </a:lnSpc>
            </a:pPr>
            <a:r>
              <a:rPr lang="en-US" altLang="zh-CN" sz="18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limama ShuHeiTi" pitchFamily="34" charset="-120"/>
              </a:rPr>
              <a:t>Core Selection Logic</a:t>
            </a:r>
            <a:endParaRPr lang="en-US" altLang="zh-CN" sz="1800" b="1" dirty="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limama ShuHeiTi" pitchFamily="34" charset="-120"/>
            </a:endParaRPr>
          </a:p>
        </p:txBody>
      </p:sp>
      <p:sp>
        <p:nvSpPr>
          <p:cNvPr id="14" name="Shape 11"/>
          <p:cNvSpPr/>
          <p:nvPr>
            <p:custDataLst>
              <p:tags r:id="rId10"/>
            </p:custDataLst>
          </p:nvPr>
        </p:nvSpPr>
        <p:spPr>
          <a:xfrm>
            <a:off x="949325" y="2476500"/>
            <a:ext cx="1485900" cy="381000"/>
          </a:xfrm>
          <a:custGeom>
            <a:avLst/>
            <a:gdLst/>
            <a:ahLst/>
            <a:cxnLst/>
            <a:rect l="l" t="t" r="r" b="b"/>
            <a:pathLst>
              <a:path w="914400" h="381000">
                <a:moveTo>
                  <a:pt x="76200" y="0"/>
                </a:moveTo>
                <a:lnTo>
                  <a:pt x="838200" y="0"/>
                </a:lnTo>
                <a:cubicBezTo>
                  <a:pt x="880256" y="0"/>
                  <a:pt x="914400" y="34144"/>
                  <a:pt x="914400" y="76200"/>
                </a:cubicBezTo>
                <a:lnTo>
                  <a:pt x="914400" y="304800"/>
                </a:lnTo>
                <a:cubicBezTo>
                  <a:pt x="914400" y="346856"/>
                  <a:pt x="880256" y="381000"/>
                  <a:pt x="838200" y="381000"/>
                </a:cubicBezTo>
                <a:lnTo>
                  <a:pt x="76200" y="381000"/>
                </a:lnTo>
                <a:cubicBezTo>
                  <a:pt x="34144" y="381000"/>
                  <a:pt x="0" y="346856"/>
                  <a:pt x="0" y="304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chemeClr val="accent3">
              <a:alpha val="30196"/>
            </a:schemeClr>
          </a:solidFill>
        </p:spPr>
      </p:sp>
      <p:sp>
        <p:nvSpPr>
          <p:cNvPr id="15" name="Text 12"/>
          <p:cNvSpPr/>
          <p:nvPr>
            <p:custDataLst>
              <p:tags r:id="rId11"/>
            </p:custDataLst>
          </p:nvPr>
        </p:nvSpPr>
        <p:spPr>
          <a:xfrm>
            <a:off x="971550" y="2543175"/>
            <a:ext cx="147193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altLang="zh-CN" sz="10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" pitchFamily="34" charset="-120"/>
              </a:rPr>
              <a:t>Information Collection</a:t>
            </a:r>
            <a:endParaRPr lang="en-US" altLang="zh-CN" sz="1000" b="1" dirty="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MiSans" pitchFamily="34" charset="-120"/>
            </a:endParaRPr>
          </a:p>
        </p:txBody>
      </p:sp>
      <p:sp>
        <p:nvSpPr>
          <p:cNvPr id="16" name="Shape 13"/>
          <p:cNvSpPr/>
          <p:nvPr>
            <p:custDataLst>
              <p:tags r:id="rId12"/>
            </p:custDataLst>
          </p:nvPr>
        </p:nvSpPr>
        <p:spPr>
          <a:xfrm>
            <a:off x="2462213" y="2581275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168302" y="93293"/>
                </a:moveTo>
                <a:cubicBezTo>
                  <a:pt x="172488" y="89107"/>
                  <a:pt x="172488" y="82309"/>
                  <a:pt x="168302" y="78124"/>
                </a:cubicBezTo>
                <a:lnTo>
                  <a:pt x="114724" y="24545"/>
                </a:lnTo>
                <a:cubicBezTo>
                  <a:pt x="110538" y="20360"/>
                  <a:pt x="103741" y="20360"/>
                  <a:pt x="99555" y="24545"/>
                </a:cubicBezTo>
                <a:cubicBezTo>
                  <a:pt x="95369" y="28731"/>
                  <a:pt x="95369" y="35529"/>
                  <a:pt x="99555" y="39715"/>
                </a:cubicBezTo>
                <a:lnTo>
                  <a:pt x="134849" y="75009"/>
                </a:lnTo>
                <a:lnTo>
                  <a:pt x="10716" y="75009"/>
                </a:lnTo>
                <a:cubicBezTo>
                  <a:pt x="4789" y="75009"/>
                  <a:pt x="0" y="79798"/>
                  <a:pt x="0" y="85725"/>
                </a:cubicBezTo>
                <a:cubicBezTo>
                  <a:pt x="0" y="91652"/>
                  <a:pt x="4789" y="96441"/>
                  <a:pt x="10716" y="96441"/>
                </a:cubicBezTo>
                <a:lnTo>
                  <a:pt x="134849" y="96441"/>
                </a:lnTo>
                <a:lnTo>
                  <a:pt x="99555" y="131735"/>
                </a:lnTo>
                <a:cubicBezTo>
                  <a:pt x="95369" y="135921"/>
                  <a:pt x="95369" y="142719"/>
                  <a:pt x="99555" y="146905"/>
                </a:cubicBezTo>
                <a:cubicBezTo>
                  <a:pt x="103741" y="151090"/>
                  <a:pt x="110538" y="151090"/>
                  <a:pt x="114724" y="146905"/>
                </a:cubicBezTo>
                <a:lnTo>
                  <a:pt x="168302" y="93326"/>
                </a:lnTo>
                <a:close/>
              </a:path>
            </a:pathLst>
          </a:custGeom>
          <a:solidFill>
            <a:schemeClr val="accent2"/>
          </a:solidFill>
        </p:spPr>
      </p:sp>
      <p:sp>
        <p:nvSpPr>
          <p:cNvPr id="17" name="Shape 14"/>
          <p:cNvSpPr/>
          <p:nvPr>
            <p:custDataLst>
              <p:tags r:id="rId13"/>
            </p:custDataLst>
          </p:nvPr>
        </p:nvSpPr>
        <p:spPr>
          <a:xfrm>
            <a:off x="2681605" y="2476500"/>
            <a:ext cx="1538605" cy="381000"/>
          </a:xfrm>
          <a:custGeom>
            <a:avLst/>
            <a:gdLst/>
            <a:ahLst/>
            <a:cxnLst/>
            <a:rect l="l" t="t" r="r" b="b"/>
            <a:pathLst>
              <a:path w="914400" h="381000">
                <a:moveTo>
                  <a:pt x="76200" y="0"/>
                </a:moveTo>
                <a:lnTo>
                  <a:pt x="838200" y="0"/>
                </a:lnTo>
                <a:cubicBezTo>
                  <a:pt x="880256" y="0"/>
                  <a:pt x="914400" y="34144"/>
                  <a:pt x="914400" y="76200"/>
                </a:cubicBezTo>
                <a:lnTo>
                  <a:pt x="914400" y="304800"/>
                </a:lnTo>
                <a:cubicBezTo>
                  <a:pt x="914400" y="346856"/>
                  <a:pt x="880256" y="381000"/>
                  <a:pt x="838200" y="381000"/>
                </a:cubicBezTo>
                <a:lnTo>
                  <a:pt x="76200" y="381000"/>
                </a:lnTo>
                <a:cubicBezTo>
                  <a:pt x="34144" y="381000"/>
                  <a:pt x="0" y="346856"/>
                  <a:pt x="0" y="304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chemeClr val="accent3">
              <a:alpha val="30196"/>
            </a:schemeClr>
          </a:solidFill>
        </p:spPr>
      </p:sp>
      <p:sp>
        <p:nvSpPr>
          <p:cNvPr id="18" name="Text 15"/>
          <p:cNvSpPr/>
          <p:nvPr>
            <p:custDataLst>
              <p:tags r:id="rId14"/>
            </p:custDataLst>
          </p:nvPr>
        </p:nvSpPr>
        <p:spPr>
          <a:xfrm>
            <a:off x="2710180" y="2552700"/>
            <a:ext cx="1514475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altLang="zh-CN" sz="10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" pitchFamily="34" charset="-120"/>
              </a:rPr>
              <a:t>Step-by-Step Matching</a:t>
            </a:r>
            <a:endParaRPr lang="en-US" altLang="zh-CN" sz="1000" b="1" dirty="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MiSans" pitchFamily="34" charset="-120"/>
            </a:endParaRPr>
          </a:p>
        </p:txBody>
      </p:sp>
      <p:sp>
        <p:nvSpPr>
          <p:cNvPr id="19" name="Shape 16"/>
          <p:cNvSpPr/>
          <p:nvPr>
            <p:custDataLst>
              <p:tags r:id="rId15"/>
            </p:custDataLst>
          </p:nvPr>
        </p:nvSpPr>
        <p:spPr>
          <a:xfrm>
            <a:off x="4238625" y="2581275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168302" y="93293"/>
                </a:moveTo>
                <a:cubicBezTo>
                  <a:pt x="172488" y="89107"/>
                  <a:pt x="172488" y="82309"/>
                  <a:pt x="168302" y="78124"/>
                </a:cubicBezTo>
                <a:lnTo>
                  <a:pt x="114724" y="24545"/>
                </a:lnTo>
                <a:cubicBezTo>
                  <a:pt x="110538" y="20360"/>
                  <a:pt x="103741" y="20360"/>
                  <a:pt x="99555" y="24545"/>
                </a:cubicBezTo>
                <a:cubicBezTo>
                  <a:pt x="95369" y="28731"/>
                  <a:pt x="95369" y="35529"/>
                  <a:pt x="99555" y="39715"/>
                </a:cubicBezTo>
                <a:lnTo>
                  <a:pt x="134849" y="75009"/>
                </a:lnTo>
                <a:lnTo>
                  <a:pt x="10716" y="75009"/>
                </a:lnTo>
                <a:cubicBezTo>
                  <a:pt x="4789" y="75009"/>
                  <a:pt x="0" y="79798"/>
                  <a:pt x="0" y="85725"/>
                </a:cubicBezTo>
                <a:cubicBezTo>
                  <a:pt x="0" y="91652"/>
                  <a:pt x="4789" y="96441"/>
                  <a:pt x="10716" y="96441"/>
                </a:cubicBezTo>
                <a:lnTo>
                  <a:pt x="134849" y="96441"/>
                </a:lnTo>
                <a:lnTo>
                  <a:pt x="99555" y="131735"/>
                </a:lnTo>
                <a:cubicBezTo>
                  <a:pt x="95369" y="135921"/>
                  <a:pt x="95369" y="142719"/>
                  <a:pt x="99555" y="146905"/>
                </a:cubicBezTo>
                <a:cubicBezTo>
                  <a:pt x="103741" y="151090"/>
                  <a:pt x="110538" y="151090"/>
                  <a:pt x="114724" y="146905"/>
                </a:cubicBezTo>
                <a:lnTo>
                  <a:pt x="168302" y="93326"/>
                </a:lnTo>
                <a:close/>
              </a:path>
            </a:pathLst>
          </a:custGeom>
          <a:solidFill>
            <a:schemeClr val="accent2"/>
          </a:solidFill>
        </p:spPr>
      </p:sp>
      <p:sp>
        <p:nvSpPr>
          <p:cNvPr id="20" name="Shape 17"/>
          <p:cNvSpPr/>
          <p:nvPr>
            <p:custDataLst>
              <p:tags r:id="rId16"/>
            </p:custDataLst>
          </p:nvPr>
        </p:nvSpPr>
        <p:spPr>
          <a:xfrm>
            <a:off x="4448175" y="2476500"/>
            <a:ext cx="1722755" cy="381000"/>
          </a:xfrm>
          <a:custGeom>
            <a:avLst/>
            <a:gdLst/>
            <a:ahLst/>
            <a:cxnLst/>
            <a:rect l="l" t="t" r="r" b="b"/>
            <a:pathLst>
              <a:path w="1219200" h="381000">
                <a:moveTo>
                  <a:pt x="76200" y="0"/>
                </a:moveTo>
                <a:lnTo>
                  <a:pt x="1143000" y="0"/>
                </a:lnTo>
                <a:cubicBezTo>
                  <a:pt x="1185056" y="0"/>
                  <a:pt x="1219200" y="34144"/>
                  <a:pt x="1219200" y="76200"/>
                </a:cubicBezTo>
                <a:lnTo>
                  <a:pt x="1219200" y="304800"/>
                </a:lnTo>
                <a:cubicBezTo>
                  <a:pt x="1219200" y="346856"/>
                  <a:pt x="1185056" y="381000"/>
                  <a:pt x="1143000" y="381000"/>
                </a:cubicBezTo>
                <a:lnTo>
                  <a:pt x="76200" y="381000"/>
                </a:lnTo>
                <a:cubicBezTo>
                  <a:pt x="34144" y="381000"/>
                  <a:pt x="0" y="346856"/>
                  <a:pt x="0" y="304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chemeClr val="accent3">
              <a:alpha val="30196"/>
            </a:schemeClr>
          </a:solidFill>
        </p:spPr>
      </p:sp>
      <p:sp>
        <p:nvSpPr>
          <p:cNvPr id="21" name="Text 18"/>
          <p:cNvSpPr/>
          <p:nvPr>
            <p:custDataLst>
              <p:tags r:id="rId17"/>
            </p:custDataLst>
          </p:nvPr>
        </p:nvSpPr>
        <p:spPr>
          <a:xfrm>
            <a:off x="4514850" y="2543175"/>
            <a:ext cx="2230755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altLang="zh-CN" sz="10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" pitchFamily="34" charset="-120"/>
              </a:rPr>
              <a:t>Special Case Adjustment</a:t>
            </a:r>
            <a:endParaRPr lang="en-US" altLang="zh-CN" sz="1000" b="1" dirty="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MiSans" pitchFamily="34" charset="-120"/>
            </a:endParaRPr>
          </a:p>
        </p:txBody>
      </p:sp>
      <p:sp>
        <p:nvSpPr>
          <p:cNvPr id="22" name="Shape 19"/>
          <p:cNvSpPr/>
          <p:nvPr/>
        </p:nvSpPr>
        <p:spPr>
          <a:xfrm>
            <a:off x="384175" y="3165475"/>
            <a:ext cx="3702050" cy="1301750"/>
          </a:xfrm>
          <a:custGeom>
            <a:avLst/>
            <a:gdLst/>
            <a:ahLst/>
            <a:cxnLst/>
            <a:rect l="l" t="t" r="r" b="b"/>
            <a:pathLst>
              <a:path w="3702050" h="1301750">
                <a:moveTo>
                  <a:pt x="76204" y="0"/>
                </a:moveTo>
                <a:lnTo>
                  <a:pt x="3625846" y="0"/>
                </a:lnTo>
                <a:cubicBezTo>
                  <a:pt x="3667932" y="0"/>
                  <a:pt x="3702050" y="34118"/>
                  <a:pt x="3702050" y="76204"/>
                </a:cubicBezTo>
                <a:lnTo>
                  <a:pt x="3702050" y="1225546"/>
                </a:lnTo>
                <a:cubicBezTo>
                  <a:pt x="3702050" y="1267632"/>
                  <a:pt x="3667932" y="1301750"/>
                  <a:pt x="3625846" y="1301750"/>
                </a:cubicBezTo>
                <a:lnTo>
                  <a:pt x="76204" y="1301750"/>
                </a:lnTo>
                <a:cubicBezTo>
                  <a:pt x="34118" y="1301750"/>
                  <a:pt x="0" y="1267632"/>
                  <a:pt x="0" y="1225546"/>
                </a:cubicBezTo>
                <a:lnTo>
                  <a:pt x="0" y="76204"/>
                </a:lnTo>
                <a:cubicBezTo>
                  <a:pt x="0" y="34146"/>
                  <a:pt x="34146" y="0"/>
                  <a:pt x="76204" y="0"/>
                </a:cubicBezTo>
                <a:close/>
              </a:path>
            </a:pathLst>
          </a:custGeom>
          <a:solidFill>
            <a:schemeClr val="accent3">
              <a:alpha val="25098"/>
            </a:schemeClr>
          </a:solidFill>
          <a:ln w="8467">
            <a:solidFill>
              <a:schemeClr val="accent1">
                <a:alpha val="30196"/>
              </a:schemeClr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539750" y="3321053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38100" y="0"/>
                </a:moveTo>
                <a:lnTo>
                  <a:pt x="342900" y="0"/>
                </a:lnTo>
                <a:cubicBezTo>
                  <a:pt x="363928" y="0"/>
                  <a:pt x="381000" y="17072"/>
                  <a:pt x="381000" y="38100"/>
                </a:cubicBezTo>
                <a:lnTo>
                  <a:pt x="381000" y="342900"/>
                </a:lnTo>
                <a:cubicBezTo>
                  <a:pt x="381000" y="363928"/>
                  <a:pt x="363928" y="381000"/>
                  <a:pt x="342900" y="381000"/>
                </a:cubicBezTo>
                <a:lnTo>
                  <a:pt x="38100" y="381000"/>
                </a:lnTo>
                <a:cubicBezTo>
                  <a:pt x="17072" y="381000"/>
                  <a:pt x="0" y="363928"/>
                  <a:pt x="0" y="3429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24" name="Shape 21"/>
          <p:cNvSpPr/>
          <p:nvPr/>
        </p:nvSpPr>
        <p:spPr>
          <a:xfrm>
            <a:off x="646906" y="3425828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150019" y="85725"/>
                </a:moveTo>
                <a:cubicBezTo>
                  <a:pt x="150019" y="50240"/>
                  <a:pt x="121210" y="21431"/>
                  <a:pt x="85725" y="21431"/>
                </a:cubicBezTo>
                <a:cubicBezTo>
                  <a:pt x="50240" y="21431"/>
                  <a:pt x="21431" y="50240"/>
                  <a:pt x="21431" y="85725"/>
                </a:cubicBezTo>
                <a:cubicBezTo>
                  <a:pt x="21431" y="121210"/>
                  <a:pt x="50240" y="150019"/>
                  <a:pt x="85725" y="150019"/>
                </a:cubicBezTo>
                <a:cubicBezTo>
                  <a:pt x="121210" y="150019"/>
                  <a:pt x="150019" y="121210"/>
                  <a:pt x="150019" y="85725"/>
                </a:cubicBezTo>
                <a:close/>
                <a:moveTo>
                  <a:pt x="0" y="85725"/>
                </a:moveTo>
                <a:cubicBezTo>
                  <a:pt x="0" y="38412"/>
                  <a:pt x="38412" y="0"/>
                  <a:pt x="85725" y="0"/>
                </a:cubicBezTo>
                <a:cubicBezTo>
                  <a:pt x="133038" y="0"/>
                  <a:pt x="171450" y="38412"/>
                  <a:pt x="171450" y="85725"/>
                </a:cubicBezTo>
                <a:cubicBezTo>
                  <a:pt x="171450" y="133038"/>
                  <a:pt x="133038" y="171450"/>
                  <a:pt x="85725" y="171450"/>
                </a:cubicBezTo>
                <a:cubicBezTo>
                  <a:pt x="38412" y="171450"/>
                  <a:pt x="0" y="133038"/>
                  <a:pt x="0" y="85725"/>
                </a:cubicBezTo>
                <a:close/>
                <a:moveTo>
                  <a:pt x="85725" y="112514"/>
                </a:moveTo>
                <a:cubicBezTo>
                  <a:pt x="100510" y="112514"/>
                  <a:pt x="112514" y="100510"/>
                  <a:pt x="112514" y="85725"/>
                </a:cubicBezTo>
                <a:cubicBezTo>
                  <a:pt x="112514" y="70940"/>
                  <a:pt x="100510" y="58936"/>
                  <a:pt x="85725" y="58936"/>
                </a:cubicBezTo>
                <a:cubicBezTo>
                  <a:pt x="70940" y="58936"/>
                  <a:pt x="58936" y="70940"/>
                  <a:pt x="58936" y="85725"/>
                </a:cubicBezTo>
                <a:cubicBezTo>
                  <a:pt x="58936" y="100510"/>
                  <a:pt x="70940" y="112514"/>
                  <a:pt x="85725" y="112514"/>
                </a:cubicBezTo>
                <a:close/>
                <a:moveTo>
                  <a:pt x="85725" y="37505"/>
                </a:moveTo>
                <a:cubicBezTo>
                  <a:pt x="112339" y="37505"/>
                  <a:pt x="133945" y="59111"/>
                  <a:pt x="133945" y="85725"/>
                </a:cubicBezTo>
                <a:cubicBezTo>
                  <a:pt x="133945" y="112339"/>
                  <a:pt x="112339" y="133945"/>
                  <a:pt x="85725" y="133945"/>
                </a:cubicBezTo>
                <a:cubicBezTo>
                  <a:pt x="59111" y="133945"/>
                  <a:pt x="37505" y="112339"/>
                  <a:pt x="37505" y="85725"/>
                </a:cubicBezTo>
                <a:cubicBezTo>
                  <a:pt x="37505" y="59111"/>
                  <a:pt x="59111" y="37505"/>
                  <a:pt x="85725" y="37505"/>
                </a:cubicBezTo>
                <a:close/>
                <a:moveTo>
                  <a:pt x="75009" y="85725"/>
                </a:moveTo>
                <a:cubicBezTo>
                  <a:pt x="75009" y="79811"/>
                  <a:pt x="79811" y="75009"/>
                  <a:pt x="85725" y="75009"/>
                </a:cubicBezTo>
                <a:cubicBezTo>
                  <a:pt x="91639" y="75009"/>
                  <a:pt x="96441" y="79811"/>
                  <a:pt x="96441" y="85725"/>
                </a:cubicBezTo>
                <a:cubicBezTo>
                  <a:pt x="96441" y="91639"/>
                  <a:pt x="91639" y="96441"/>
                  <a:pt x="85725" y="96441"/>
                </a:cubicBezTo>
                <a:cubicBezTo>
                  <a:pt x="79811" y="96441"/>
                  <a:pt x="75009" y="91639"/>
                  <a:pt x="75009" y="85725"/>
                </a:cubicBezTo>
                <a:close/>
              </a:path>
            </a:pathLst>
          </a:custGeom>
          <a:solidFill>
            <a:schemeClr val="accent4"/>
          </a:solidFill>
        </p:spPr>
      </p:sp>
      <p:sp>
        <p:nvSpPr>
          <p:cNvPr id="25" name="Text 22"/>
          <p:cNvSpPr/>
          <p:nvPr>
            <p:custDataLst>
              <p:tags r:id="rId18"/>
            </p:custDataLst>
          </p:nvPr>
        </p:nvSpPr>
        <p:spPr>
          <a:xfrm>
            <a:off x="1035050" y="3378200"/>
            <a:ext cx="2743200" cy="2667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altLang="zh-CN" sz="1500" b="1" dirty="0">
                <a:solidFill>
                  <a:schemeClr val="accent1"/>
                </a:solidFill>
                <a:cs typeface="MiSans" pitchFamily="34" charset="-120"/>
              </a:rPr>
              <a:t>Product-Centered Selection</a:t>
            </a:r>
            <a:endParaRPr lang="en-US" altLang="zh-CN" sz="1500" b="1" dirty="0">
              <a:solidFill>
                <a:schemeClr val="accent1"/>
              </a:solidFill>
              <a:cs typeface="MiSans" pitchFamily="34" charset="-120"/>
            </a:endParaRPr>
          </a:p>
        </p:txBody>
      </p:sp>
      <p:sp>
        <p:nvSpPr>
          <p:cNvPr id="26" name="Text 23"/>
          <p:cNvSpPr/>
          <p:nvPr>
            <p:custDataLst>
              <p:tags r:id="rId19"/>
            </p:custDataLst>
          </p:nvPr>
        </p:nvSpPr>
        <p:spPr>
          <a:xfrm>
            <a:off x="539750" y="3816353"/>
            <a:ext cx="3467100" cy="4953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altLang="zh-CN" sz="9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MiSans" pitchFamily="34" charset="-120"/>
              </a:rPr>
              <a:t>All selection decisions should be based on the specific requirements of the product, ensuring that machine capability is highly aligned with production targets.</a:t>
            </a:r>
            <a:endParaRPr lang="en-US" altLang="zh-CN" sz="9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MiSans" pitchFamily="34" charset="-120"/>
            </a:endParaRPr>
          </a:p>
        </p:txBody>
      </p:sp>
      <p:sp>
        <p:nvSpPr>
          <p:cNvPr id="27" name="Shape 24"/>
          <p:cNvSpPr/>
          <p:nvPr/>
        </p:nvSpPr>
        <p:spPr>
          <a:xfrm>
            <a:off x="4244975" y="3165475"/>
            <a:ext cx="3702050" cy="1301750"/>
          </a:xfrm>
          <a:custGeom>
            <a:avLst/>
            <a:gdLst/>
            <a:ahLst/>
            <a:cxnLst/>
            <a:rect l="l" t="t" r="r" b="b"/>
            <a:pathLst>
              <a:path w="3702050" h="1301750">
                <a:moveTo>
                  <a:pt x="76204" y="0"/>
                </a:moveTo>
                <a:lnTo>
                  <a:pt x="3625846" y="0"/>
                </a:lnTo>
                <a:cubicBezTo>
                  <a:pt x="3667932" y="0"/>
                  <a:pt x="3702050" y="34118"/>
                  <a:pt x="3702050" y="76204"/>
                </a:cubicBezTo>
                <a:lnTo>
                  <a:pt x="3702050" y="1225546"/>
                </a:lnTo>
                <a:cubicBezTo>
                  <a:pt x="3702050" y="1267632"/>
                  <a:pt x="3667932" y="1301750"/>
                  <a:pt x="3625846" y="1301750"/>
                </a:cubicBezTo>
                <a:lnTo>
                  <a:pt x="76204" y="1301750"/>
                </a:lnTo>
                <a:cubicBezTo>
                  <a:pt x="34118" y="1301750"/>
                  <a:pt x="0" y="1267632"/>
                  <a:pt x="0" y="1225546"/>
                </a:cubicBezTo>
                <a:lnTo>
                  <a:pt x="0" y="76204"/>
                </a:lnTo>
                <a:cubicBezTo>
                  <a:pt x="0" y="34146"/>
                  <a:pt x="34146" y="0"/>
                  <a:pt x="76204" y="0"/>
                </a:cubicBezTo>
                <a:close/>
              </a:path>
            </a:pathLst>
          </a:custGeom>
          <a:solidFill>
            <a:schemeClr val="accent3">
              <a:alpha val="25098"/>
            </a:schemeClr>
          </a:solidFill>
          <a:ln w="8467">
            <a:solidFill>
              <a:schemeClr val="accent1">
                <a:alpha val="30196"/>
              </a:schemeClr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4400550" y="3321053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38100" y="0"/>
                </a:moveTo>
                <a:lnTo>
                  <a:pt x="342900" y="0"/>
                </a:lnTo>
                <a:cubicBezTo>
                  <a:pt x="363928" y="0"/>
                  <a:pt x="381000" y="17072"/>
                  <a:pt x="381000" y="38100"/>
                </a:cubicBezTo>
                <a:lnTo>
                  <a:pt x="381000" y="342900"/>
                </a:lnTo>
                <a:cubicBezTo>
                  <a:pt x="381000" y="363928"/>
                  <a:pt x="363928" y="381000"/>
                  <a:pt x="342900" y="381000"/>
                </a:cubicBezTo>
                <a:lnTo>
                  <a:pt x="38100" y="381000"/>
                </a:lnTo>
                <a:cubicBezTo>
                  <a:pt x="17072" y="381000"/>
                  <a:pt x="0" y="363928"/>
                  <a:pt x="0" y="3429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29" name="Shape 26"/>
          <p:cNvSpPr/>
          <p:nvPr/>
        </p:nvSpPr>
        <p:spPr>
          <a:xfrm>
            <a:off x="4486275" y="3425828"/>
            <a:ext cx="214313" cy="171450"/>
          </a:xfrm>
          <a:custGeom>
            <a:avLst/>
            <a:gdLst/>
            <a:ahLst/>
            <a:cxnLst/>
            <a:rect l="l" t="t" r="r" b="b"/>
            <a:pathLst>
              <a:path w="214313" h="171450">
                <a:moveTo>
                  <a:pt x="128588" y="10716"/>
                </a:moveTo>
                <a:lnTo>
                  <a:pt x="171450" y="10716"/>
                </a:lnTo>
                <a:cubicBezTo>
                  <a:pt x="177377" y="10716"/>
                  <a:pt x="182166" y="15504"/>
                  <a:pt x="182166" y="21431"/>
                </a:cubicBezTo>
                <a:cubicBezTo>
                  <a:pt x="182166" y="27358"/>
                  <a:pt x="177377" y="32147"/>
                  <a:pt x="171450" y="32147"/>
                </a:cubicBezTo>
                <a:lnTo>
                  <a:pt x="133410" y="32147"/>
                </a:lnTo>
                <a:cubicBezTo>
                  <a:pt x="131668" y="40786"/>
                  <a:pt x="125741" y="47919"/>
                  <a:pt x="117872" y="51335"/>
                </a:cubicBezTo>
                <a:lnTo>
                  <a:pt x="117872" y="150019"/>
                </a:lnTo>
                <a:lnTo>
                  <a:pt x="171450" y="150019"/>
                </a:lnTo>
                <a:cubicBezTo>
                  <a:pt x="177377" y="150019"/>
                  <a:pt x="182166" y="154807"/>
                  <a:pt x="182166" y="160734"/>
                </a:cubicBezTo>
                <a:cubicBezTo>
                  <a:pt x="182166" y="166661"/>
                  <a:pt x="177377" y="171450"/>
                  <a:pt x="171450" y="171450"/>
                </a:cubicBezTo>
                <a:lnTo>
                  <a:pt x="42863" y="171450"/>
                </a:lnTo>
                <a:cubicBezTo>
                  <a:pt x="36935" y="171450"/>
                  <a:pt x="32147" y="166661"/>
                  <a:pt x="32147" y="160734"/>
                </a:cubicBezTo>
                <a:cubicBezTo>
                  <a:pt x="32147" y="154807"/>
                  <a:pt x="36935" y="150019"/>
                  <a:pt x="42863" y="150019"/>
                </a:cubicBezTo>
                <a:lnTo>
                  <a:pt x="96441" y="150019"/>
                </a:lnTo>
                <a:lnTo>
                  <a:pt x="96441" y="51335"/>
                </a:lnTo>
                <a:cubicBezTo>
                  <a:pt x="88571" y="47885"/>
                  <a:pt x="82644" y="40753"/>
                  <a:pt x="80903" y="32147"/>
                </a:cubicBezTo>
                <a:lnTo>
                  <a:pt x="42863" y="32147"/>
                </a:lnTo>
                <a:cubicBezTo>
                  <a:pt x="36935" y="32147"/>
                  <a:pt x="32147" y="27358"/>
                  <a:pt x="32147" y="21431"/>
                </a:cubicBezTo>
                <a:cubicBezTo>
                  <a:pt x="32147" y="15504"/>
                  <a:pt x="36935" y="10716"/>
                  <a:pt x="42863" y="10716"/>
                </a:cubicBezTo>
                <a:lnTo>
                  <a:pt x="85725" y="10716"/>
                </a:lnTo>
                <a:cubicBezTo>
                  <a:pt x="90614" y="4219"/>
                  <a:pt x="98383" y="0"/>
                  <a:pt x="107156" y="0"/>
                </a:cubicBezTo>
                <a:cubicBezTo>
                  <a:pt x="115930" y="0"/>
                  <a:pt x="123698" y="4219"/>
                  <a:pt x="128588" y="10716"/>
                </a:cubicBezTo>
                <a:close/>
                <a:moveTo>
                  <a:pt x="147206" y="107156"/>
                </a:moveTo>
                <a:lnTo>
                  <a:pt x="195694" y="107156"/>
                </a:lnTo>
                <a:lnTo>
                  <a:pt x="171450" y="65566"/>
                </a:lnTo>
                <a:lnTo>
                  <a:pt x="147206" y="107156"/>
                </a:lnTo>
                <a:close/>
                <a:moveTo>
                  <a:pt x="171450" y="139303"/>
                </a:moveTo>
                <a:cubicBezTo>
                  <a:pt x="150387" y="139303"/>
                  <a:pt x="132874" y="127918"/>
                  <a:pt x="129257" y="112882"/>
                </a:cubicBezTo>
                <a:cubicBezTo>
                  <a:pt x="128387" y="109199"/>
                  <a:pt x="129592" y="105415"/>
                  <a:pt x="131501" y="102133"/>
                </a:cubicBezTo>
                <a:lnTo>
                  <a:pt x="163380" y="47484"/>
                </a:lnTo>
                <a:cubicBezTo>
                  <a:pt x="165054" y="44604"/>
                  <a:pt x="168135" y="42863"/>
                  <a:pt x="171450" y="42863"/>
                </a:cubicBezTo>
                <a:cubicBezTo>
                  <a:pt x="174765" y="42863"/>
                  <a:pt x="177846" y="44637"/>
                  <a:pt x="179520" y="47484"/>
                </a:cubicBezTo>
                <a:lnTo>
                  <a:pt x="211399" y="102133"/>
                </a:lnTo>
                <a:cubicBezTo>
                  <a:pt x="213308" y="105415"/>
                  <a:pt x="214513" y="109199"/>
                  <a:pt x="213643" y="112882"/>
                </a:cubicBezTo>
                <a:cubicBezTo>
                  <a:pt x="210026" y="127884"/>
                  <a:pt x="192513" y="139303"/>
                  <a:pt x="171450" y="139303"/>
                </a:cubicBezTo>
                <a:close/>
                <a:moveTo>
                  <a:pt x="42461" y="65566"/>
                </a:moveTo>
                <a:lnTo>
                  <a:pt x="18217" y="107156"/>
                </a:lnTo>
                <a:lnTo>
                  <a:pt x="66738" y="107156"/>
                </a:lnTo>
                <a:lnTo>
                  <a:pt x="42461" y="65566"/>
                </a:lnTo>
                <a:close/>
                <a:moveTo>
                  <a:pt x="301" y="112882"/>
                </a:moveTo>
                <a:cubicBezTo>
                  <a:pt x="-569" y="109199"/>
                  <a:pt x="636" y="105415"/>
                  <a:pt x="2545" y="102133"/>
                </a:cubicBezTo>
                <a:lnTo>
                  <a:pt x="34424" y="47484"/>
                </a:lnTo>
                <a:cubicBezTo>
                  <a:pt x="36098" y="44604"/>
                  <a:pt x="39179" y="42863"/>
                  <a:pt x="42494" y="42863"/>
                </a:cubicBezTo>
                <a:cubicBezTo>
                  <a:pt x="45809" y="42863"/>
                  <a:pt x="48890" y="44637"/>
                  <a:pt x="50564" y="47484"/>
                </a:cubicBezTo>
                <a:lnTo>
                  <a:pt x="82443" y="102133"/>
                </a:lnTo>
                <a:cubicBezTo>
                  <a:pt x="84352" y="105415"/>
                  <a:pt x="85558" y="109199"/>
                  <a:pt x="84687" y="112882"/>
                </a:cubicBezTo>
                <a:cubicBezTo>
                  <a:pt x="81070" y="127884"/>
                  <a:pt x="63557" y="139303"/>
                  <a:pt x="42494" y="139303"/>
                </a:cubicBezTo>
                <a:cubicBezTo>
                  <a:pt x="21431" y="139303"/>
                  <a:pt x="3918" y="127918"/>
                  <a:pt x="301" y="112882"/>
                </a:cubicBezTo>
                <a:close/>
              </a:path>
            </a:pathLst>
          </a:custGeom>
          <a:solidFill>
            <a:schemeClr val="accent4"/>
          </a:solidFill>
        </p:spPr>
      </p:sp>
      <p:sp>
        <p:nvSpPr>
          <p:cNvPr id="30" name="Text 27"/>
          <p:cNvSpPr/>
          <p:nvPr>
            <p:custDataLst>
              <p:tags r:id="rId20"/>
            </p:custDataLst>
          </p:nvPr>
        </p:nvSpPr>
        <p:spPr>
          <a:xfrm>
            <a:off x="4895850" y="3378200"/>
            <a:ext cx="2941320" cy="2667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altLang="zh-CN" sz="1500" b="1" dirty="0">
                <a:solidFill>
                  <a:schemeClr val="accent1"/>
                </a:solidFill>
                <a:cs typeface="MiSans" pitchFamily="34" charset="-120"/>
              </a:rPr>
              <a:t>Balance Performance &amp; Cost</a:t>
            </a:r>
            <a:endParaRPr lang="en-US" altLang="zh-CN" sz="1500" b="1" dirty="0">
              <a:solidFill>
                <a:schemeClr val="accent1"/>
              </a:solidFill>
              <a:cs typeface="MiSans" pitchFamily="34" charset="-120"/>
            </a:endParaRPr>
          </a:p>
        </p:txBody>
      </p:sp>
      <p:sp>
        <p:nvSpPr>
          <p:cNvPr id="31" name="Text 28"/>
          <p:cNvSpPr/>
          <p:nvPr>
            <p:custDataLst>
              <p:tags r:id="rId21"/>
            </p:custDataLst>
          </p:nvPr>
        </p:nvSpPr>
        <p:spPr>
          <a:xfrm>
            <a:off x="4400550" y="3816353"/>
            <a:ext cx="3467100" cy="4953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altLang="zh-CN" sz="900" dirty="0">
                <a:solidFill>
                  <a:schemeClr val="tx1"/>
                </a:solidFill>
                <a:cs typeface="MiSans" pitchFamily="34" charset="-120"/>
              </a:rPr>
              <a:t>On the premise of meeting production requirements,</a:t>
            </a:r>
            <a:endParaRPr lang="en-US" altLang="zh-CN" sz="900" dirty="0">
              <a:solidFill>
                <a:schemeClr val="tx1"/>
              </a:solidFill>
              <a:cs typeface="MiSans" pitchFamily="34" charset="-120"/>
            </a:endParaRPr>
          </a:p>
          <a:p>
            <a:pPr>
              <a:lnSpc>
                <a:spcPct val="140000"/>
              </a:lnSpc>
            </a:pPr>
            <a:r>
              <a:rPr lang="en-US" altLang="zh-CN" sz="900" dirty="0">
                <a:solidFill>
                  <a:schemeClr val="tx1"/>
                </a:solidFill>
                <a:cs typeface="MiSans" pitchFamily="34" charset="-120"/>
              </a:rPr>
              <a:t>equipment investment should be reasonably controlled to avoid over-configuration and resource waste.</a:t>
            </a:r>
            <a:endParaRPr lang="en-US" altLang="zh-CN" sz="900" dirty="0">
              <a:solidFill>
                <a:schemeClr val="tx1"/>
              </a:solidFill>
              <a:cs typeface="MiSans" pitchFamily="34" charset="-120"/>
            </a:endParaRPr>
          </a:p>
        </p:txBody>
      </p:sp>
      <p:sp>
        <p:nvSpPr>
          <p:cNvPr id="32" name="Shape 29"/>
          <p:cNvSpPr/>
          <p:nvPr/>
        </p:nvSpPr>
        <p:spPr>
          <a:xfrm>
            <a:off x="8105775" y="3165475"/>
            <a:ext cx="3702050" cy="1301750"/>
          </a:xfrm>
          <a:custGeom>
            <a:avLst/>
            <a:gdLst/>
            <a:ahLst/>
            <a:cxnLst/>
            <a:rect l="l" t="t" r="r" b="b"/>
            <a:pathLst>
              <a:path w="3702050" h="1301750">
                <a:moveTo>
                  <a:pt x="76204" y="0"/>
                </a:moveTo>
                <a:lnTo>
                  <a:pt x="3625846" y="0"/>
                </a:lnTo>
                <a:cubicBezTo>
                  <a:pt x="3667932" y="0"/>
                  <a:pt x="3702050" y="34118"/>
                  <a:pt x="3702050" y="76204"/>
                </a:cubicBezTo>
                <a:lnTo>
                  <a:pt x="3702050" y="1225546"/>
                </a:lnTo>
                <a:cubicBezTo>
                  <a:pt x="3702050" y="1267632"/>
                  <a:pt x="3667932" y="1301750"/>
                  <a:pt x="3625846" y="1301750"/>
                </a:cubicBezTo>
                <a:lnTo>
                  <a:pt x="76204" y="1301750"/>
                </a:lnTo>
                <a:cubicBezTo>
                  <a:pt x="34118" y="1301750"/>
                  <a:pt x="0" y="1267632"/>
                  <a:pt x="0" y="1225546"/>
                </a:cubicBezTo>
                <a:lnTo>
                  <a:pt x="0" y="76204"/>
                </a:lnTo>
                <a:cubicBezTo>
                  <a:pt x="0" y="34146"/>
                  <a:pt x="34146" y="0"/>
                  <a:pt x="76204" y="0"/>
                </a:cubicBezTo>
                <a:close/>
              </a:path>
            </a:pathLst>
          </a:custGeom>
          <a:solidFill>
            <a:schemeClr val="accent3">
              <a:alpha val="25098"/>
            </a:schemeClr>
          </a:solidFill>
          <a:ln w="8467">
            <a:solidFill>
              <a:schemeClr val="accent1">
                <a:alpha val="30196"/>
              </a:schemeClr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8261350" y="3321053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38100" y="0"/>
                </a:moveTo>
                <a:lnTo>
                  <a:pt x="342900" y="0"/>
                </a:lnTo>
                <a:cubicBezTo>
                  <a:pt x="363928" y="0"/>
                  <a:pt x="381000" y="17072"/>
                  <a:pt x="381000" y="38100"/>
                </a:cubicBezTo>
                <a:lnTo>
                  <a:pt x="381000" y="342900"/>
                </a:lnTo>
                <a:cubicBezTo>
                  <a:pt x="381000" y="363928"/>
                  <a:pt x="363928" y="381000"/>
                  <a:pt x="342900" y="381000"/>
                </a:cubicBezTo>
                <a:lnTo>
                  <a:pt x="38100" y="381000"/>
                </a:lnTo>
                <a:cubicBezTo>
                  <a:pt x="17072" y="381000"/>
                  <a:pt x="0" y="363928"/>
                  <a:pt x="0" y="3429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34" name="Shape 31"/>
          <p:cNvSpPr/>
          <p:nvPr/>
        </p:nvSpPr>
        <p:spPr>
          <a:xfrm>
            <a:off x="8368507" y="3425828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21431" y="21431"/>
                </a:moveTo>
                <a:cubicBezTo>
                  <a:pt x="21431" y="15504"/>
                  <a:pt x="16643" y="10716"/>
                  <a:pt x="10716" y="10716"/>
                </a:cubicBezTo>
                <a:cubicBezTo>
                  <a:pt x="4789" y="10716"/>
                  <a:pt x="0" y="15504"/>
                  <a:pt x="0" y="21431"/>
                </a:cubicBezTo>
                <a:lnTo>
                  <a:pt x="0" y="133945"/>
                </a:lnTo>
                <a:cubicBezTo>
                  <a:pt x="0" y="148746"/>
                  <a:pt x="11988" y="160734"/>
                  <a:pt x="26789" y="160734"/>
                </a:cubicBezTo>
                <a:lnTo>
                  <a:pt x="160734" y="160734"/>
                </a:lnTo>
                <a:cubicBezTo>
                  <a:pt x="166661" y="160734"/>
                  <a:pt x="171450" y="155946"/>
                  <a:pt x="171450" y="150019"/>
                </a:cubicBezTo>
                <a:cubicBezTo>
                  <a:pt x="171450" y="144092"/>
                  <a:pt x="166661" y="139303"/>
                  <a:pt x="160734" y="139303"/>
                </a:cubicBezTo>
                <a:lnTo>
                  <a:pt x="26789" y="139303"/>
                </a:lnTo>
                <a:cubicBezTo>
                  <a:pt x="23842" y="139303"/>
                  <a:pt x="21431" y="136892"/>
                  <a:pt x="21431" y="133945"/>
                </a:cubicBezTo>
                <a:lnTo>
                  <a:pt x="21431" y="21431"/>
                </a:lnTo>
                <a:close/>
                <a:moveTo>
                  <a:pt x="157587" y="50430"/>
                </a:moveTo>
                <a:cubicBezTo>
                  <a:pt x="161772" y="46245"/>
                  <a:pt x="161772" y="39447"/>
                  <a:pt x="157587" y="35261"/>
                </a:cubicBezTo>
                <a:cubicBezTo>
                  <a:pt x="153401" y="31075"/>
                  <a:pt x="146603" y="31075"/>
                  <a:pt x="142417" y="35261"/>
                </a:cubicBezTo>
                <a:lnTo>
                  <a:pt x="107156" y="70556"/>
                </a:lnTo>
                <a:lnTo>
                  <a:pt x="87935" y="51368"/>
                </a:lnTo>
                <a:cubicBezTo>
                  <a:pt x="83749" y="47182"/>
                  <a:pt x="76952" y="47182"/>
                  <a:pt x="72766" y="51368"/>
                </a:cubicBezTo>
                <a:lnTo>
                  <a:pt x="40619" y="83515"/>
                </a:lnTo>
                <a:cubicBezTo>
                  <a:pt x="36433" y="87701"/>
                  <a:pt x="36433" y="94498"/>
                  <a:pt x="40619" y="98684"/>
                </a:cubicBezTo>
                <a:cubicBezTo>
                  <a:pt x="44805" y="102870"/>
                  <a:pt x="51602" y="102870"/>
                  <a:pt x="55788" y="98684"/>
                </a:cubicBezTo>
                <a:lnTo>
                  <a:pt x="80367" y="74105"/>
                </a:lnTo>
                <a:lnTo>
                  <a:pt x="99588" y="93326"/>
                </a:lnTo>
                <a:cubicBezTo>
                  <a:pt x="103774" y="97512"/>
                  <a:pt x="110572" y="97512"/>
                  <a:pt x="114758" y="93326"/>
                </a:cubicBezTo>
                <a:lnTo>
                  <a:pt x="157620" y="50464"/>
                </a:lnTo>
                <a:close/>
              </a:path>
            </a:pathLst>
          </a:custGeom>
          <a:solidFill>
            <a:schemeClr val="accent4"/>
          </a:solidFill>
        </p:spPr>
      </p:sp>
      <p:sp>
        <p:nvSpPr>
          <p:cNvPr id="35" name="Text 32"/>
          <p:cNvSpPr/>
          <p:nvPr>
            <p:custDataLst>
              <p:tags r:id="rId22"/>
            </p:custDataLst>
          </p:nvPr>
        </p:nvSpPr>
        <p:spPr>
          <a:xfrm>
            <a:off x="8756650" y="3378200"/>
            <a:ext cx="3022600" cy="2667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altLang="zh-CN" sz="1500" b="1" dirty="0">
                <a:solidFill>
                  <a:schemeClr val="accent1"/>
                </a:solidFill>
                <a:cs typeface="MiSans" pitchFamily="34" charset="-120"/>
              </a:rPr>
              <a:t>Ensure Stable &amp; Efficient Production</a:t>
            </a:r>
            <a:endParaRPr lang="en-US" altLang="zh-CN" sz="1500" b="1" dirty="0">
              <a:solidFill>
                <a:schemeClr val="accent1"/>
              </a:solidFill>
              <a:cs typeface="MiSans" pitchFamily="34" charset="-120"/>
            </a:endParaRPr>
          </a:p>
        </p:txBody>
      </p:sp>
      <p:sp>
        <p:nvSpPr>
          <p:cNvPr id="36" name="Text 33"/>
          <p:cNvSpPr/>
          <p:nvPr>
            <p:custDataLst>
              <p:tags r:id="rId23"/>
            </p:custDataLst>
          </p:nvPr>
        </p:nvSpPr>
        <p:spPr>
          <a:xfrm>
            <a:off x="8261350" y="3816353"/>
            <a:ext cx="3467100" cy="4953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altLang="zh-CN" sz="900" dirty="0">
                <a:solidFill>
                  <a:schemeClr val="tx1"/>
                </a:solidFill>
                <a:cs typeface="MiSans" pitchFamily="34" charset="-120"/>
              </a:rPr>
              <a:t>The ultimate goal of machine selection is to achieve long-term stable production efficiency,</a:t>
            </a:r>
            <a:endParaRPr lang="en-US" altLang="zh-CN" sz="900" dirty="0">
              <a:solidFill>
                <a:schemeClr val="tx1"/>
              </a:solidFill>
              <a:cs typeface="MiSans" pitchFamily="34" charset="-120"/>
            </a:endParaRPr>
          </a:p>
          <a:p>
            <a:pPr>
              <a:lnSpc>
                <a:spcPct val="140000"/>
              </a:lnSpc>
            </a:pPr>
            <a:r>
              <a:rPr lang="en-US" altLang="zh-CN" sz="900" dirty="0">
                <a:solidFill>
                  <a:schemeClr val="tx1"/>
                </a:solidFill>
                <a:cs typeface="MiSans" pitchFamily="34" charset="-120"/>
              </a:rPr>
              <a:t>maximizing equipment utilization and output benefits.</a:t>
            </a:r>
            <a:endParaRPr lang="en-US" altLang="zh-CN" sz="900" dirty="0">
              <a:solidFill>
                <a:schemeClr val="tx1"/>
              </a:solidFill>
              <a:cs typeface="MiSans" pitchFamily="34" charset="-120"/>
            </a:endParaRPr>
          </a:p>
        </p:txBody>
      </p:sp>
      <p:sp>
        <p:nvSpPr>
          <p:cNvPr id="37" name="Shape 34"/>
          <p:cNvSpPr/>
          <p:nvPr>
            <p:custDataLst>
              <p:tags r:id="rId24"/>
            </p:custDataLst>
          </p:nvPr>
        </p:nvSpPr>
        <p:spPr>
          <a:xfrm>
            <a:off x="384175" y="4625977"/>
            <a:ext cx="11426825" cy="587375"/>
          </a:xfrm>
          <a:custGeom>
            <a:avLst/>
            <a:gdLst/>
            <a:ahLst/>
            <a:cxnLst/>
            <a:rect l="l" t="t" r="r" b="b"/>
            <a:pathLst>
              <a:path w="11426825" h="587375">
                <a:moveTo>
                  <a:pt x="76200" y="0"/>
                </a:moveTo>
                <a:lnTo>
                  <a:pt x="11350625" y="0"/>
                </a:lnTo>
                <a:cubicBezTo>
                  <a:pt x="11392709" y="0"/>
                  <a:pt x="11426825" y="34116"/>
                  <a:pt x="11426825" y="76200"/>
                </a:cubicBezTo>
                <a:lnTo>
                  <a:pt x="11426825" y="511175"/>
                </a:lnTo>
                <a:cubicBezTo>
                  <a:pt x="11426825" y="553259"/>
                  <a:pt x="11392709" y="587375"/>
                  <a:pt x="11350625" y="587375"/>
                </a:cubicBezTo>
                <a:lnTo>
                  <a:pt x="76200" y="587375"/>
                </a:lnTo>
                <a:cubicBezTo>
                  <a:pt x="34116" y="587375"/>
                  <a:pt x="0" y="553259"/>
                  <a:pt x="0" y="511175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20000"/>
                </a:schemeClr>
              </a:gs>
              <a:gs pos="100000">
                <a:schemeClr val="dk2">
                  <a:alpha val="0"/>
                </a:schemeClr>
              </a:gs>
            </a:gsLst>
            <a:lin ang="0" scaled="1"/>
          </a:gradFill>
          <a:ln w="8467">
            <a:solidFill>
              <a:schemeClr val="accent1">
                <a:alpha val="30196"/>
              </a:schemeClr>
            </a:solidFill>
            <a:prstDash val="solid"/>
          </a:ln>
        </p:spPr>
      </p:sp>
      <p:sp>
        <p:nvSpPr>
          <p:cNvPr id="38" name="Shape 35"/>
          <p:cNvSpPr/>
          <p:nvPr>
            <p:custDataLst>
              <p:tags r:id="rId25"/>
            </p:custDataLst>
          </p:nvPr>
        </p:nvSpPr>
        <p:spPr>
          <a:xfrm>
            <a:off x="568325" y="4806553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228600"/>
                </a:moveTo>
                <a:cubicBezTo>
                  <a:pt x="177384" y="228600"/>
                  <a:pt x="228600" y="177384"/>
                  <a:pt x="228600" y="114300"/>
                </a:cubicBezTo>
                <a:cubicBezTo>
                  <a:pt x="228600" y="51216"/>
                  <a:pt x="177384" y="0"/>
                  <a:pt x="114300" y="0"/>
                </a:cubicBezTo>
                <a:cubicBezTo>
                  <a:pt x="51216" y="0"/>
                  <a:pt x="0" y="51216"/>
                  <a:pt x="0" y="114300"/>
                </a:cubicBezTo>
                <a:cubicBezTo>
                  <a:pt x="0" y="177384"/>
                  <a:pt x="51216" y="228600"/>
                  <a:pt x="114300" y="228600"/>
                </a:cubicBezTo>
                <a:close/>
                <a:moveTo>
                  <a:pt x="151983" y="94967"/>
                </a:moveTo>
                <a:lnTo>
                  <a:pt x="116265" y="152117"/>
                </a:lnTo>
                <a:cubicBezTo>
                  <a:pt x="114389" y="155109"/>
                  <a:pt x="111175" y="156984"/>
                  <a:pt x="107647" y="157163"/>
                </a:cubicBezTo>
                <a:cubicBezTo>
                  <a:pt x="104120" y="157341"/>
                  <a:pt x="100727" y="155734"/>
                  <a:pt x="98628" y="152876"/>
                </a:cubicBezTo>
                <a:lnTo>
                  <a:pt x="77197" y="124301"/>
                </a:lnTo>
                <a:cubicBezTo>
                  <a:pt x="73625" y="119569"/>
                  <a:pt x="74608" y="112871"/>
                  <a:pt x="79340" y="109299"/>
                </a:cubicBezTo>
                <a:cubicBezTo>
                  <a:pt x="84073" y="105727"/>
                  <a:pt x="90770" y="106710"/>
                  <a:pt x="94342" y="111443"/>
                </a:cubicBezTo>
                <a:lnTo>
                  <a:pt x="106397" y="127516"/>
                </a:lnTo>
                <a:lnTo>
                  <a:pt x="133811" y="83627"/>
                </a:lnTo>
                <a:cubicBezTo>
                  <a:pt x="136937" y="78626"/>
                  <a:pt x="143545" y="77063"/>
                  <a:pt x="148590" y="80233"/>
                </a:cubicBezTo>
                <a:cubicBezTo>
                  <a:pt x="153635" y="83403"/>
                  <a:pt x="155153" y="89967"/>
                  <a:pt x="151983" y="95012"/>
                </a:cubicBezTo>
                <a:close/>
              </a:path>
            </a:pathLst>
          </a:custGeom>
          <a:solidFill>
            <a:schemeClr val="accent2"/>
          </a:solidFill>
        </p:spPr>
      </p:sp>
      <p:sp>
        <p:nvSpPr>
          <p:cNvPr id="39" name="Text 36"/>
          <p:cNvSpPr/>
          <p:nvPr>
            <p:custDataLst>
              <p:tags r:id="rId26"/>
            </p:custDataLst>
          </p:nvPr>
        </p:nvSpPr>
        <p:spPr>
          <a:xfrm>
            <a:off x="939800" y="4781550"/>
            <a:ext cx="10429240" cy="27622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altLang="zh-CN" sz="12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" pitchFamily="34" charset="-120"/>
              </a:rPr>
              <a:t>Scientific injection molding machine selection is the foundation of efficient production.</a:t>
            </a:r>
            <a:endParaRPr lang="en-US" altLang="zh-CN" sz="1200" b="1" dirty="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MiSans" pitchFamily="34" charset="-120"/>
            </a:endParaRPr>
          </a:p>
          <a:p>
            <a:pPr>
              <a:lnSpc>
                <a:spcPct val="140000"/>
              </a:lnSpc>
            </a:pPr>
            <a:r>
              <a:rPr lang="en-US" altLang="zh-CN" sz="12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" pitchFamily="34" charset="-120"/>
              </a:rPr>
              <a:t>A systematic selection process ensures precise matching between equipment and requirements.</a:t>
            </a:r>
            <a:endParaRPr lang="en-US" altLang="zh-CN" sz="1200" b="1" dirty="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MiSans" pitchFamily="34" charset="-120"/>
            </a:endParaRPr>
          </a:p>
        </p:txBody>
      </p:sp>
      <p:sp>
        <p:nvSpPr>
          <p:cNvPr id="40" name="Shape 37"/>
          <p:cNvSpPr/>
          <p:nvPr>
            <p:custDataLst>
              <p:tags r:id="rId27"/>
            </p:custDataLst>
          </p:nvPr>
        </p:nvSpPr>
        <p:spPr>
          <a:xfrm>
            <a:off x="381000" y="5864227"/>
            <a:ext cx="11430000" cy="6350"/>
          </a:xfrm>
          <a:custGeom>
            <a:avLst/>
            <a:gdLst/>
            <a:ahLst/>
            <a:cxnLst/>
            <a:rect l="l" t="t" r="r" b="b"/>
            <a:pathLst>
              <a:path w="11430000" h="6350">
                <a:moveTo>
                  <a:pt x="0" y="0"/>
                </a:moveTo>
                <a:lnTo>
                  <a:pt x="11430000" y="0"/>
                </a:lnTo>
                <a:lnTo>
                  <a:pt x="11430000" y="6350"/>
                </a:lnTo>
                <a:lnTo>
                  <a:pt x="0" y="6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30196"/>
            </a:schemeClr>
          </a:solidFill>
        </p:spPr>
      </p:sp>
      <p:sp>
        <p:nvSpPr>
          <p:cNvPr id="41" name="Shape 38"/>
          <p:cNvSpPr/>
          <p:nvPr>
            <p:custDataLst>
              <p:tags r:id="rId28"/>
            </p:custDataLst>
          </p:nvPr>
        </p:nvSpPr>
        <p:spPr>
          <a:xfrm>
            <a:off x="409575" y="61341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4288" y="14288"/>
                </a:moveTo>
                <a:cubicBezTo>
                  <a:pt x="6385" y="14288"/>
                  <a:pt x="0" y="20672"/>
                  <a:pt x="0" y="28575"/>
                </a:cubicBezTo>
                <a:lnTo>
                  <a:pt x="0" y="192881"/>
                </a:lnTo>
                <a:cubicBezTo>
                  <a:pt x="0" y="204713"/>
                  <a:pt x="9599" y="214313"/>
                  <a:pt x="21431" y="214313"/>
                </a:cubicBezTo>
                <a:lnTo>
                  <a:pt x="207169" y="214313"/>
                </a:lnTo>
                <a:cubicBezTo>
                  <a:pt x="219001" y="214313"/>
                  <a:pt x="228600" y="204713"/>
                  <a:pt x="228600" y="192881"/>
                </a:cubicBezTo>
                <a:lnTo>
                  <a:pt x="228600" y="67955"/>
                </a:lnTo>
                <a:cubicBezTo>
                  <a:pt x="228600" y="59829"/>
                  <a:pt x="219938" y="54694"/>
                  <a:pt x="212794" y="58534"/>
                </a:cubicBezTo>
                <a:lnTo>
                  <a:pt x="142875" y="96173"/>
                </a:lnTo>
                <a:lnTo>
                  <a:pt x="142875" y="67955"/>
                </a:lnTo>
                <a:cubicBezTo>
                  <a:pt x="142875" y="59829"/>
                  <a:pt x="134213" y="54694"/>
                  <a:pt x="127069" y="58534"/>
                </a:cubicBezTo>
                <a:lnTo>
                  <a:pt x="57150" y="96173"/>
                </a:lnTo>
                <a:lnTo>
                  <a:pt x="57150" y="28575"/>
                </a:lnTo>
                <a:cubicBezTo>
                  <a:pt x="57150" y="20672"/>
                  <a:pt x="50765" y="14288"/>
                  <a:pt x="42863" y="14288"/>
                </a:cubicBezTo>
                <a:lnTo>
                  <a:pt x="14288" y="14288"/>
                </a:lnTo>
                <a:close/>
              </a:path>
            </a:pathLst>
          </a:custGeom>
          <a:solidFill>
            <a:schemeClr val="accent2"/>
          </a:solidFill>
        </p:spPr>
      </p:sp>
      <p:sp>
        <p:nvSpPr>
          <p:cNvPr id="42" name="Text 39"/>
          <p:cNvSpPr/>
          <p:nvPr>
            <p:custDataLst>
              <p:tags r:id="rId29"/>
            </p:custDataLst>
          </p:nvPr>
        </p:nvSpPr>
        <p:spPr>
          <a:xfrm>
            <a:off x="819150" y="6019800"/>
            <a:ext cx="3267710" cy="2667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altLang="zh-CN" sz="135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" pitchFamily="34" charset="-120"/>
              </a:rPr>
              <a:t>Professional Technical Guide</a:t>
            </a:r>
            <a:endParaRPr lang="en-US" altLang="zh-CN" sz="1350" b="1" dirty="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MiSans" pitchFamily="34" charset="-120"/>
            </a:endParaRPr>
          </a:p>
        </p:txBody>
      </p:sp>
      <p:sp>
        <p:nvSpPr>
          <p:cNvPr id="43" name="Text 40"/>
          <p:cNvSpPr/>
          <p:nvPr>
            <p:custDataLst>
              <p:tags r:id="rId30"/>
            </p:custDataLst>
          </p:nvPr>
        </p:nvSpPr>
        <p:spPr>
          <a:xfrm>
            <a:off x="819150" y="6286500"/>
            <a:ext cx="3052445" cy="1905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altLang="zh-CN" sz="1050" dirty="0">
                <a:solidFill>
                  <a:schemeClr val="accent1">
                    <a:lumMod val="50000"/>
                    <a:alpha val="60000"/>
                  </a:schemeClr>
                </a:solidFill>
                <a:cs typeface="MiSans" pitchFamily="34" charset="-120"/>
              </a:rPr>
              <a:t>Scientific Selection · Efficient Production</a:t>
            </a:r>
            <a:endParaRPr lang="en-US" altLang="zh-CN" sz="1050" dirty="0">
              <a:solidFill>
                <a:schemeClr val="accent1">
                  <a:lumMod val="50000"/>
                  <a:alpha val="60000"/>
                </a:schemeClr>
              </a:solidFill>
              <a:cs typeface="MiSans" pitchFamily="34" charset="-120"/>
            </a:endParaRPr>
          </a:p>
        </p:txBody>
      </p:sp>
      <p:sp>
        <p:nvSpPr>
          <p:cNvPr id="47" name="标题 46"/>
          <p:cNvSpPr>
            <a:spLocks noGrp="1"/>
          </p:cNvSpPr>
          <p:nvPr>
            <p:ph type="title"/>
            <p:custDataLst>
              <p:tags r:id="rId31"/>
            </p:custDataLst>
          </p:nvPr>
        </p:nvSpPr>
        <p:spPr>
          <a:xfrm>
            <a:off x="571500" y="723855"/>
            <a:ext cx="10800000" cy="720000"/>
          </a:xfrm>
        </p:spPr>
        <p:txBody>
          <a:bodyPr vert="horz" wrap="square" lIns="0" tIns="0" rIns="0" bIns="0" rtlCol="0" anchor="b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  <a:sym typeface="+mn-ea"/>
              </a:rPr>
              <a:t>Core Selection Logic &amp; Key Principles</a:t>
            </a:r>
            <a:endParaRPr lang="en-US" altLang="zh-CN" sz="28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49" name="IM 12"/>
          <p:cNvPicPr/>
          <p:nvPr/>
        </p:nvPicPr>
        <p:blipFill>
          <a:blip r:embed="rId32"/>
          <a:stretch>
            <a:fillRect/>
          </a:stretch>
        </p:blipFill>
        <p:spPr>
          <a:xfrm>
            <a:off x="7444740" y="71755"/>
            <a:ext cx="4828540" cy="2012315"/>
          </a:xfrm>
          <a:prstGeom prst="rect">
            <a:avLst/>
          </a:prstGeom>
        </p:spPr>
      </p:pic>
      <p:pic>
        <p:nvPicPr>
          <p:cNvPr id="53" name="图片 52" descr="c11d5a0a5b6abbd3877ebdac09c9b4d2"/>
          <p:cNvPicPr>
            <a:picLocks noChangeAspect="1"/>
          </p:cNvPicPr>
          <p:nvPr/>
        </p:nvPicPr>
        <p:blipFill>
          <a:blip r:embed="rId33"/>
          <a:srcRect t="56491" b="20722"/>
          <a:stretch>
            <a:fillRect/>
          </a:stretch>
        </p:blipFill>
        <p:spPr>
          <a:xfrm>
            <a:off x="9539605" y="6134100"/>
            <a:ext cx="2974975" cy="678180"/>
          </a:xfrm>
          <a:prstGeom prst="rect">
            <a:avLst/>
          </a:prstGeom>
        </p:spPr>
      </p:pic>
    </p:spTree>
    <p:custDataLst>
      <p:tags r:id="rId34"/>
    </p:custDataLst>
  </p:cSld>
  <p:clrMapOvr>
    <a:masterClrMapping/>
  </p:clrMapOvr>
  <p:transition>
    <p:fade/>
  </p:transition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2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7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9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18"/>
</p:tagLst>
</file>

<file path=ppt/tags/tag13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50"/>
</p:tagLst>
</file>

<file path=ppt/tags/tag132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5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13"/>
</p:tagLst>
</file>

<file path=ppt/tags/tag136.xml><?xml version="1.0" encoding="utf-8"?>
<p:tagLst xmlns:p="http://schemas.openxmlformats.org/presentationml/2006/main">
  <p:tag name="KSO_WM_UNIT_TYPE" val="f"/>
  <p:tag name="KSO_WM_UNIT_SUBTYPE" val="g"/>
  <p:tag name="KSO_WM_UNIT_INDEX" val="2"/>
  <p:tag name="KSO_WM_BEAUTIFY_FLAG" val="#wm#"/>
  <p:tag name="KSO_WM_TAG_VERSION" val="3.0"/>
  <p:tag name="KSO_WM_UNIT_PRESET_TEXT" val="公司名"/>
  <p:tag name="KSO_WM_UNIT_ID" val="_1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13"/>
</p:tagLst>
</file>

<file path=ppt/tags/tag137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9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41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2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3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4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4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2"/>
</p:tagLst>
</file>

<file path=ppt/tags/tag148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9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0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1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3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154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5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16"/>
</p:tagLst>
</file>

<file path=ppt/tags/tag157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6"/>
</p:tagLst>
</file>

<file path=ppt/tags/tag158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9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0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1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2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3.0"/>
  <p:tag name="KSO_WM_BEAUTIFY_FLAG" val="#wm#"/>
  <p:tag name="KSO_WM_UNIT_TYPE" val="i"/>
  <p:tag name="KSO_WM_UNIT_INDEX" val="6"/>
</p:tagLst>
</file>

<file path=ppt/tags/tag165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6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7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8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9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71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文本样式"/>
  <p:tag name="KSO_WM_UNIT_ID" val="_6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72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</p:tagLst>
</file>

<file path=ppt/tags/tag173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文本样式"/>
  <p:tag name="KSO_WM_UNIT_ID" val="_6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74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</p:tagLst>
</file>

<file path=ppt/tags/tag175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6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7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6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79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0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1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83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4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5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6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7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8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9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0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41"/>
</p:tagLst>
</file>

<file path=ppt/tags/tag191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2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3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19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18"/>
</p:tagLst>
</file>

<file path=ppt/tags/tag19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13"/>
</p:tagLst>
</file>

<file path=ppt/tags/tag199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0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1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2.xml><?xml version="1.0" encoding="utf-8"?>
<p:tagLst xmlns:p="http://schemas.openxmlformats.org/presentationml/2006/main">
  <p:tag name="KSO_WM_UNIT_TYPE" val="f"/>
  <p:tag name="KSO_WM_UNIT_SUBTYPE" val="g"/>
  <p:tag name="KSO_WM_UNIT_INDEX" val="2"/>
  <p:tag name="KSO_WM_BEAUTIFY_FLAG" val="#wm#"/>
  <p:tag name="KSO_WM_TAG_VERSION" val="3.0"/>
  <p:tag name="KSO_WM_UNIT_PRESET_TEXT" val="公司名"/>
  <p:tag name="KSO_WM_UNIT_ID" val="_11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13"/>
</p:tagLst>
</file>

<file path=ppt/tags/tag203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13"/>
</p:tagLst>
</file>

<file path=ppt/tags/tag204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6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7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9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BEAUTIFY_FLAG" val="#wm#"/>
  <p:tag name="KSO_WM_UNIT_TYPE" val="i"/>
  <p:tag name="KSO_WM_UNIT_INDEX" val="9"/>
</p:tagLst>
</file>

<file path=ppt/tags/tag21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1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30"/>
  <p:tag name="KSO_WM_TEMPLATE_CATEGORY" val="custom"/>
  <p:tag name="KSO_WM_TEMPLATE_INDEX" val="20235965"/>
</p:tagLst>
</file>

<file path=ppt/tags/tag215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350"/>
  <p:tag name="KSO_WM_TEMPLATE_CATEGORY" val="custom"/>
  <p:tag name="KSO_WM_TEMPLATE_INDEX" val="20235965"/>
</p:tagLst>
</file>

<file path=ppt/tags/tag216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7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8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9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65"/>
  <p:tag name="KSO_WM_TEMPLATE_CATEGORY" val="custom"/>
  <p:tag name="KSO_WM_TEMPLATE_MASTER_TYPE" val="0"/>
</p:tagLst>
</file>

<file path=ppt/tags/tag220.xml><?xml version="1.0" encoding="utf-8"?>
<p:tagLst xmlns:p="http://schemas.openxmlformats.org/presentationml/2006/main">
  <p:tag name="KSO_WM_UNIT_INDEX" val="10"/>
  <p:tag name="KSO_WM_UNIT_TYPE" val="f"/>
  <p:tag name="KSO_WM_UNIT_SUBTYPE" val="a"/>
  <p:tag name="KSO_WM_BEAUTIFY_FLAG" val="#wm#"/>
</p:tagLst>
</file>

<file path=ppt/tags/tag221.xml><?xml version="1.0" encoding="utf-8"?>
<p:tagLst xmlns:p="http://schemas.openxmlformats.org/presentationml/2006/main">
  <p:tag name="KSO_WM_UNIT_INDEX" val="11"/>
  <p:tag name="KSO_WM_UNIT_TYPE" val="f"/>
  <p:tag name="KSO_WM_UNIT_SUBTYPE" val="a"/>
  <p:tag name="KSO_WM_BEAUTIFY_FLAG" val="#wm#"/>
</p:tagLst>
</file>

<file path=ppt/tags/tag22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5965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5"/>
  <p:tag name="KSO_WM_TEMPLATE_CATEGORY" val="custom"/>
  <p:tag name="KSO_WM_UNIT_ISCONTENTSTITLE" val="0"/>
  <p:tag name="KSO_WM_UNIT_VALUE" val="18"/>
  <p:tag name="KSO_WM_UNIT_PRESET_TEXT" val="单击此处添&#10;加文档标题内容"/>
  <p:tag name="KSO_WM_UNIT_TEXT_TYPE" val="1"/>
</p:tagLst>
</file>

<file path=ppt/tags/tag22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ID" val="custom20235965_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5"/>
  <p:tag name="KSO_WM_TEMPLATE_CATEGORY" val="custom"/>
  <p:tag name="KSO_WM_UNIT_ISCONTENTSTITLE" val="0"/>
  <p:tag name="KSO_WM_UNIT_VALUE" val="50"/>
  <p:tag name="KSO_WM_UNIT_PRESET_TEXT" val="单击此处添加副标题"/>
  <p:tag name="KSO_WM_UNIT_TEXT_TYPE" val="1"/>
</p:tagLst>
</file>

<file path=ppt/tags/tag224.xml><?xml version="1.0" encoding="utf-8"?>
<p:tagLst xmlns:p="http://schemas.openxmlformats.org/presentationml/2006/main">
  <p:tag name="KSO_WM_UNIT_TYPE" val="f"/>
  <p:tag name="KSO_WM_UNIT_SUBTYPE" val="g"/>
  <p:tag name="KSO_WM_UNIT_INDEX" val="2"/>
  <p:tag name="KSO_WM_BEAUTIFY_FLAG" val="#wm#"/>
  <p:tag name="KSO_WM_TAG_VERSION" val="3.0"/>
  <p:tag name="KSO_WM_UNIT_ID" val="_1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5"/>
  <p:tag name="KSO_WM_TEMPLATE_CATEGORY" val="custom"/>
  <p:tag name="KSO_WM_UNIT_VALUE" val="13"/>
  <p:tag name="KSO_WM_UNIT_PRESET_TEXT" val="公司名"/>
</p:tagLst>
</file>

<file path=ppt/tags/tag225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ID" val="custom20235965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65"/>
  <p:tag name="KSO_WM_TEMPLATE_CATEGORY" val="custom"/>
  <p:tag name="KSO_WM_UNIT_VALUE" val="13"/>
</p:tagLst>
</file>

<file path=ppt/tags/tag226.xml><?xml version="1.0" encoding="utf-8"?>
<p:tagLst xmlns:p="http://schemas.openxmlformats.org/presentationml/2006/main">
  <p:tag name="KSO_WM_SLIDE_TYPE" val="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THUMBS_INDEX" val="1、9"/>
  <p:tag name="KSO_WM_BEAUTIFY_FLAG" val="#wm#"/>
  <p:tag name="KSO_WM_TEMPLATE_INDEX" val="20235965"/>
  <p:tag name="KSO_WM_TEMPLATE_CATEGORY" val="custom"/>
  <p:tag name="KSO_WM_SLIDE_INDEX" val="1"/>
  <p:tag name="KSO_WM_SLIDE_ID" val="custom20235965_1"/>
  <p:tag name="KSO_WM_TEMPLATE_MASTER_TYPE" val="0"/>
  <p:tag name="KSO_WM_SLIDE_LAYOUT" val="a_b_f"/>
  <p:tag name="KSO_WM_SLIDE_LAYOUT_CNT" val="1_1_2"/>
  <p:tag name="KSO_WM_SLIDE_THEME_ID" val="3327116"/>
  <p:tag name="KSO_WM_SLIDE_THEME_NAME" val="粉色3D信封电子商务可爱卡通主题"/>
</p:tagLst>
</file>

<file path=ppt/tags/tag227.xml><?xml version="1.0" encoding="utf-8"?>
<p:tagLst xmlns:p="http://schemas.openxmlformats.org/presentationml/2006/main">
  <p:tag name="KSO_WM_UNIT_INDEX" val="1"/>
  <p:tag name="KSO_WM_UNIT_TYPE" val="f"/>
  <p:tag name="KSO_WM_UNIT_SUBTYPE" val="a"/>
  <p:tag name="KSO_WM_BEAUTIFY_FLAG" val="#wm#"/>
</p:tagLst>
</file>

<file path=ppt/tags/tag228.xml><?xml version="1.0" encoding="utf-8"?>
<p:tagLst xmlns:p="http://schemas.openxmlformats.org/presentationml/2006/main">
  <p:tag name="KSO_WM_UNIT_INDEX" val="3"/>
  <p:tag name="KSO_WM_UNIT_TYPE" val="i"/>
  <p:tag name="KSO_WM_BEAUTIFY_FLAG" val="#wm#"/>
</p:tagLst>
</file>

<file path=ppt/tags/tag229.xml><?xml version="1.0" encoding="utf-8"?>
<p:tagLst xmlns:p="http://schemas.openxmlformats.org/presentationml/2006/main">
  <p:tag name="KSO_WM_UNIT_INDEX" val="4"/>
  <p:tag name="KSO_WM_UNIT_TYPE" val="i"/>
  <p:tag name="KSO_WM_UNIT_SUBTYPE" val="h"/>
  <p:tag name="KSO_WM_BEAUTIFY_FLAG" val="#wm#"/>
</p:tagLst>
</file>

<file path=ppt/tags/tag230.xml><?xml version="1.0" encoding="utf-8"?>
<p:tagLst xmlns:p="http://schemas.openxmlformats.org/presentationml/2006/main">
  <p:tag name="KSO_WM_UNIT_INDEX" val="5"/>
  <p:tag name="KSO_WM_UNIT_TYPE" val="i"/>
  <p:tag name="KSO_WM_UNIT_SUBTYPE" val="h"/>
  <p:tag name="KSO_WM_BEAUTIFY_FLAG" val="#wm#"/>
</p:tagLst>
</file>

<file path=ppt/tags/tag231.xml><?xml version="1.0" encoding="utf-8"?>
<p:tagLst xmlns:p="http://schemas.openxmlformats.org/presentationml/2006/main">
  <p:tag name="KSO_WM_UNIT_INDEX" val="6"/>
  <p:tag name="KSO_WM_UNIT_TYPE" val="i"/>
  <p:tag name="KSO_WM_BEAUTIFY_FLAG" val="#wm#"/>
</p:tagLst>
</file>

<file path=ppt/tags/tag232.xml><?xml version="1.0" encoding="utf-8"?>
<p:tagLst xmlns:p="http://schemas.openxmlformats.org/presentationml/2006/main">
  <p:tag name="KSO_WM_UNIT_INDEX" val="7"/>
  <p:tag name="KSO_WM_UNIT_TYPE" val="i"/>
  <p:tag name="KSO_WM_BEAUTIFY_FLAG" val="#wm#"/>
</p:tagLst>
</file>

<file path=ppt/tags/tag233.xml><?xml version="1.0" encoding="utf-8"?>
<p:tagLst xmlns:p="http://schemas.openxmlformats.org/presentationml/2006/main">
  <p:tag name="KSO_WM_UNIT_INDEX" val="35"/>
  <p:tag name="KSO_WM_UNIT_TYPE" val="f"/>
  <p:tag name="KSO_WM_UNIT_SUBTYPE" val="a"/>
  <p:tag name="KSO_WM_BEAUTIFY_FLAG" val="#wm#"/>
</p:tagLst>
</file>

<file path=ppt/tags/tag234.xml><?xml version="1.0" encoding="utf-8"?>
<p:tagLst xmlns:p="http://schemas.openxmlformats.org/presentationml/2006/main">
  <p:tag name="KSO_WM_UNIT_INDEX" val="36"/>
  <p:tag name="KSO_WM_UNIT_TYPE" val="f"/>
  <p:tag name="KSO_WM_UNIT_SUBTYPE" val="a"/>
  <p:tag name="KSO_WM_BEAUTIFY_FLAG" val="#wm#"/>
</p:tagLst>
</file>

<file path=ppt/tags/tag235.xml><?xml version="1.0" encoding="utf-8"?>
<p:tagLst xmlns:p="http://schemas.openxmlformats.org/presentationml/2006/main">
  <p:tag name="KSO_WM_UNIT_INDEX" val="8"/>
  <p:tag name="KSO_WM_UNIT_TYPE" val="i"/>
  <p:tag name="KSO_WM_BEAUTIFY_FLAG" val="#wm#"/>
</p:tagLst>
</file>

<file path=ppt/tags/tag236.xml><?xml version="1.0" encoding="utf-8"?>
<p:tagLst xmlns:p="http://schemas.openxmlformats.org/presentationml/2006/main">
  <p:tag name="KSO_WM_UNIT_INDEX" val="9"/>
  <p:tag name="KSO_WM_UNIT_TYPE" val="i"/>
  <p:tag name="KSO_WM_UNIT_SUBTYPE" val="h"/>
  <p:tag name="KSO_WM_BEAUTIFY_FLAG" val="#wm#"/>
</p:tagLst>
</file>

<file path=ppt/tags/tag237.xml><?xml version="1.0" encoding="utf-8"?>
<p:tagLst xmlns:p="http://schemas.openxmlformats.org/presentationml/2006/main">
  <p:tag name="KSO_WM_UNIT_INDEX" val="12"/>
  <p:tag name="KSO_WM_UNIT_TYPE" val="i"/>
  <p:tag name="KSO_WM_BEAUTIFY_FLAG" val="#wm#"/>
</p:tagLst>
</file>

<file path=ppt/tags/tag238.xml><?xml version="1.0" encoding="utf-8"?>
<p:tagLst xmlns:p="http://schemas.openxmlformats.org/presentationml/2006/main">
  <p:tag name="KSO_WM_UNIT_INDEX" val="16"/>
  <p:tag name="KSO_WM_UNIT_TYPE" val="i"/>
  <p:tag name="KSO_WM_BEAUTIFY_FLAG" val="#wm#"/>
</p:tagLst>
</file>

<file path=ppt/tags/tag239.xml><?xml version="1.0" encoding="utf-8"?>
<p:tagLst xmlns:p="http://schemas.openxmlformats.org/presentationml/2006/main">
  <p:tag name="KSO_WM_UNIT_INDEX" val="14"/>
  <p:tag name="KSO_WM_UNIT_TYPE" val="f"/>
  <p:tag name="KSO_WM_UNIT_SUBTYPE" val="a"/>
  <p:tag name="KSO_WM_BEAUTIFY_FLAG" val="#wm#"/>
</p:tagLst>
</file>

<file path=ppt/tags/tag240.xml><?xml version="1.0" encoding="utf-8"?>
<p:tagLst xmlns:p="http://schemas.openxmlformats.org/presentationml/2006/main">
  <p:tag name="KSO_WM_UNIT_INDEX" val="18"/>
  <p:tag name="KSO_WM_UNIT_TYPE" val="f"/>
  <p:tag name="KSO_WM_UNIT_SUBTYPE" val="a"/>
  <p:tag name="KSO_WM_BEAUTIFY_FLAG" val="#wm#"/>
</p:tagLst>
</file>

<file path=ppt/tags/tag241.xml><?xml version="1.0" encoding="utf-8"?>
<p:tagLst xmlns:p="http://schemas.openxmlformats.org/presentationml/2006/main">
  <p:tag name="KSO_WM_UNIT_INDEX" val="10"/>
  <p:tag name="KSO_WM_UNIT_TYPE" val="i"/>
  <p:tag name="KSO_WM_BEAUTIFY_FLAG" val="#wm#"/>
</p:tagLst>
</file>

<file path=ppt/tags/tag242.xml><?xml version="1.0" encoding="utf-8"?>
<p:tagLst xmlns:p="http://schemas.openxmlformats.org/presentationml/2006/main">
  <p:tag name="KSO_WM_UNIT_INDEX" val="11"/>
  <p:tag name="KSO_WM_UNIT_TYPE" val="i"/>
  <p:tag name="KSO_WM_BEAUTIFY_FLAG" val="#wm#"/>
</p:tagLst>
</file>

<file path=ppt/tags/tag243.xml><?xml version="1.0" encoding="utf-8"?>
<p:tagLst xmlns:p="http://schemas.openxmlformats.org/presentationml/2006/main">
  <p:tag name="KSO_WM_UNIT_INDEX" val="13"/>
  <p:tag name="KSO_WM_UNIT_TYPE" val="i"/>
  <p:tag name="KSO_WM_BEAUTIFY_FLAG" val="#wm#"/>
</p:tagLst>
</file>

<file path=ppt/tags/tag244.xml><?xml version="1.0" encoding="utf-8"?>
<p:tagLst xmlns:p="http://schemas.openxmlformats.org/presentationml/2006/main">
  <p:tag name="KSO_WM_UNIT_INDEX" val="17"/>
  <p:tag name="KSO_WM_UNIT_TYPE" val="i"/>
  <p:tag name="KSO_WM_BEAUTIFY_FLAG" val="#wm#"/>
</p:tagLst>
</file>

<file path=ppt/tags/tag245.xml><?xml version="1.0" encoding="utf-8"?>
<p:tagLst xmlns:p="http://schemas.openxmlformats.org/presentationml/2006/main">
  <p:tag name="KSO_WM_UNIT_INDEX" val="15"/>
  <p:tag name="KSO_WM_UNIT_TYPE" val="f"/>
  <p:tag name="KSO_WM_UNIT_SUBTYPE" val="a"/>
  <p:tag name="KSO_WM_BEAUTIFY_FLAG" val="#wm#"/>
</p:tagLst>
</file>

<file path=ppt/tags/tag246.xml><?xml version="1.0" encoding="utf-8"?>
<p:tagLst xmlns:p="http://schemas.openxmlformats.org/presentationml/2006/main">
  <p:tag name="KSO_WM_UNIT_INDEX" val="19"/>
  <p:tag name="KSO_WM_UNIT_TYPE" val="f"/>
  <p:tag name="KSO_WM_UNIT_SUBTYPE" val="a"/>
  <p:tag name="KSO_WM_BEAUTIFY_FLAG" val="#wm#"/>
</p:tagLst>
</file>

<file path=ppt/tags/tag247.xml><?xml version="1.0" encoding="utf-8"?>
<p:tagLst xmlns:p="http://schemas.openxmlformats.org/presentationml/2006/main">
  <p:tag name="KSO_WM_UNIT_INDEX" val="20"/>
  <p:tag name="KSO_WM_UNIT_TYPE" val="i"/>
  <p:tag name="KSO_WM_UNIT_SUBTYPE" val="h"/>
  <p:tag name="KSO_WM_BEAUTIFY_FLAG" val="#wm#"/>
</p:tagLst>
</file>

<file path=ppt/tags/tag248.xml><?xml version="1.0" encoding="utf-8"?>
<p:tagLst xmlns:p="http://schemas.openxmlformats.org/presentationml/2006/main">
  <p:tag name="KSO_WM_UNIT_INDEX" val="21"/>
  <p:tag name="KSO_WM_UNIT_TYPE" val="i"/>
  <p:tag name="KSO_WM_UNIT_SUBTYPE" val="h"/>
  <p:tag name="KSO_WM_BEAUTIFY_FLAG" val="#wm#"/>
</p:tagLst>
</file>

<file path=ppt/tags/tag249.xml><?xml version="1.0" encoding="utf-8"?>
<p:tagLst xmlns:p="http://schemas.openxmlformats.org/presentationml/2006/main">
  <p:tag name="KSO_WM_UNIT_INDEX" val="22"/>
  <p:tag name="KSO_WM_UNIT_TYPE" val="i"/>
  <p:tag name="KSO_WM_BEAUTIFY_FLAG" val="#wm#"/>
</p:tagLst>
</file>

<file path=ppt/tags/tag250.xml><?xml version="1.0" encoding="utf-8"?>
<p:tagLst xmlns:p="http://schemas.openxmlformats.org/presentationml/2006/main">
  <p:tag name="KSO_WM_UNIT_INDEX" val="24"/>
  <p:tag name="KSO_WM_UNIT_TYPE" val="i"/>
  <p:tag name="KSO_WM_BEAUTIFY_FLAG" val="#wm#"/>
</p:tagLst>
</file>

<file path=ppt/tags/tag251.xml><?xml version="1.0" encoding="utf-8"?>
<p:tagLst xmlns:p="http://schemas.openxmlformats.org/presentationml/2006/main">
  <p:tag name="KSO_WM_UNIT_INDEX" val="23"/>
  <p:tag name="KSO_WM_UNIT_TYPE" val="f"/>
  <p:tag name="KSO_WM_UNIT_SUBTYPE" val="a"/>
  <p:tag name="KSO_WM_BEAUTIFY_FLAG" val="#wm#"/>
</p:tagLst>
</file>

<file path=ppt/tags/tag252.xml><?xml version="1.0" encoding="utf-8"?>
<p:tagLst xmlns:p="http://schemas.openxmlformats.org/presentationml/2006/main">
  <p:tag name="KSO_WM_UNIT_INDEX" val="25"/>
  <p:tag name="KSO_WM_UNIT_TYPE" val="f"/>
  <p:tag name="KSO_WM_UNIT_SUBTYPE" val="a"/>
  <p:tag name="KSO_WM_BEAUTIFY_FLAG" val="#wm#"/>
</p:tagLst>
</file>

<file path=ppt/tags/tag253.xml><?xml version="1.0" encoding="utf-8"?>
<p:tagLst xmlns:p="http://schemas.openxmlformats.org/presentationml/2006/main">
  <p:tag name="KSO_WM_UNIT_INDEX" val="26"/>
  <p:tag name="KSO_WM_UNIT_TYPE" val="i"/>
  <p:tag name="KSO_WM_BEAUTIFY_FLAG" val="#wm#"/>
</p:tagLst>
</file>

<file path=ppt/tags/tag254.xml><?xml version="1.0" encoding="utf-8"?>
<p:tagLst xmlns:p="http://schemas.openxmlformats.org/presentationml/2006/main">
  <p:tag name="KSO_WM_UNIT_INDEX" val="27"/>
  <p:tag name="KSO_WM_UNIT_TYPE" val="f"/>
  <p:tag name="KSO_WM_UNIT_SUBTYPE" val="a"/>
  <p:tag name="KSO_WM_BEAUTIFY_FLAG" val="#wm#"/>
</p:tagLst>
</file>

<file path=ppt/tags/tag255.xml><?xml version="1.0" encoding="utf-8"?>
<p:tagLst xmlns:p="http://schemas.openxmlformats.org/presentationml/2006/main">
  <p:tag name="KSO_WM_UNIT_INDEX" val="28"/>
  <p:tag name="KSO_WM_UNIT_TYPE" val="i"/>
  <p:tag name="KSO_WM_BEAUTIFY_FLAG" val="#wm#"/>
</p:tagLst>
</file>

<file path=ppt/tags/tag256.xml><?xml version="1.0" encoding="utf-8"?>
<p:tagLst xmlns:p="http://schemas.openxmlformats.org/presentationml/2006/main">
  <p:tag name="KSO_WM_UNIT_INDEX" val="29"/>
  <p:tag name="KSO_WM_UNIT_TYPE" val="f"/>
  <p:tag name="KSO_WM_UNIT_SUBTYPE" val="a"/>
  <p:tag name="KSO_WM_BEAUTIFY_FLAG" val="#wm#"/>
</p:tagLst>
</file>

<file path=ppt/tags/tag257.xml><?xml version="1.0" encoding="utf-8"?>
<p:tagLst xmlns:p="http://schemas.openxmlformats.org/presentationml/2006/main">
  <p:tag name="KSO_WM_UNIT_INDEX" val="30"/>
  <p:tag name="KSO_WM_UNIT_TYPE" val="i"/>
  <p:tag name="KSO_WM_BEAUTIFY_FLAG" val="#wm#"/>
</p:tagLst>
</file>

<file path=ppt/tags/tag258.xml><?xml version="1.0" encoding="utf-8"?>
<p:tagLst xmlns:p="http://schemas.openxmlformats.org/presentationml/2006/main">
  <p:tag name="KSO_WM_UNIT_INDEX" val="31"/>
  <p:tag name="KSO_WM_UNIT_TYPE" val="f"/>
  <p:tag name="KSO_WM_UNIT_SUBTYPE" val="a"/>
  <p:tag name="KSO_WM_BEAUTIFY_FLAG" val="#wm#"/>
</p:tagLst>
</file>

<file path=ppt/tags/tag259.xml><?xml version="1.0" encoding="utf-8"?>
<p:tagLst xmlns:p="http://schemas.openxmlformats.org/presentationml/2006/main">
  <p:tag name="KSO_WM_UNIT_INDEX" val="32"/>
  <p:tag name="KSO_WM_UNIT_TYPE" val="i"/>
  <p:tag name="KSO_WM_UNIT_SUBTYPE" val="h"/>
  <p:tag name="KSO_WM_BEAUTIFY_FLAG" val="#wm#"/>
</p:tagLst>
</file>

<file path=ppt/tags/tag260.xml><?xml version="1.0" encoding="utf-8"?>
<p:tagLst xmlns:p="http://schemas.openxmlformats.org/presentationml/2006/main">
  <p:tag name="KSO_WM_UNIT_INDEX" val="33"/>
  <p:tag name="KSO_WM_UNIT_TYPE" val="i"/>
  <p:tag name="KSO_WM_BEAUTIFY_FLAG" val="#wm#"/>
</p:tagLst>
</file>

<file path=ppt/tags/tag261.xml><?xml version="1.0" encoding="utf-8"?>
<p:tagLst xmlns:p="http://schemas.openxmlformats.org/presentationml/2006/main">
  <p:tag name="KSO_WM_UNIT_INDEX" val="34"/>
  <p:tag name="KSO_WM_UNIT_TYPE" val="f"/>
  <p:tag name="KSO_WM_UNIT_SUBTYPE" val="a"/>
  <p:tag name="KSO_WM_BEAUTIFY_FLAG" val="#wm#"/>
</p:tagLst>
</file>

<file path=ppt/tags/tag26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63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965"/>
  <p:tag name="KSO_WM_TEMPLATE_CATEGORY" val="custom"/>
  <p:tag name="KSO_WM_SLIDE_INDEX" val="8"/>
  <p:tag name="KSO_WM_SLIDE_ID" val="custom20235965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64.xml><?xml version="1.0" encoding="utf-8"?>
<p:tagLst xmlns:p="http://schemas.openxmlformats.org/presentationml/2006/main">
  <p:tag name="KSO_WM_UNIT_INDEX" val="1"/>
  <p:tag name="KSO_WM_UNIT_TYPE" val="f"/>
  <p:tag name="KSO_WM_UNIT_SUBTYPE" val="a"/>
  <p:tag name="KSO_WM_BEAUTIFY_FLAG" val="#wm#"/>
</p:tagLst>
</file>

<file path=ppt/tags/tag265.xml><?xml version="1.0" encoding="utf-8"?>
<p:tagLst xmlns:p="http://schemas.openxmlformats.org/presentationml/2006/main">
  <p:tag name="KSO_WM_UNIT_INDEX" val="3"/>
  <p:tag name="KSO_WM_UNIT_TYPE" val="f"/>
  <p:tag name="KSO_WM_UNIT_SUBTYPE" val="a"/>
  <p:tag name="KSO_WM_BEAUTIFY_FLAG" val="#wm#"/>
</p:tagLst>
</file>

<file path=ppt/tags/tag266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267.xml><?xml version="1.0" encoding="utf-8"?>
<p:tagLst xmlns:p="http://schemas.openxmlformats.org/presentationml/2006/main">
  <p:tag name="KSO_WM_UNIT_INDEX" val="5"/>
  <p:tag name="KSO_WM_UNIT_TYPE" val="i"/>
  <p:tag name="KSO_WM_BEAUTIFY_FLAG" val="#wm#"/>
</p:tagLst>
</file>

<file path=ppt/tags/tag268.xml><?xml version="1.0" encoding="utf-8"?>
<p:tagLst xmlns:p="http://schemas.openxmlformats.org/presentationml/2006/main">
  <p:tag name="KSO_WM_UNIT_INDEX" val="6"/>
  <p:tag name="KSO_WM_UNIT_TYPE" val="i"/>
  <p:tag name="KSO_WM_UNIT_SUBTYPE" val="h"/>
  <p:tag name="KSO_WM_BEAUTIFY_FLAG" val="#wm#"/>
</p:tagLst>
</file>

<file path=ppt/tags/tag269.xml><?xml version="1.0" encoding="utf-8"?>
<p:tagLst xmlns:p="http://schemas.openxmlformats.org/presentationml/2006/main">
  <p:tag name="KSO_WM_UNIT_INDEX" val="9"/>
  <p:tag name="KSO_WM_UNIT_TYPE" val="i"/>
  <p:tag name="KSO_WM_BEAUTIFY_FLAG" val="#wm#"/>
</p:tagLst>
</file>

<file path=ppt/tags/tag270.xml><?xml version="1.0" encoding="utf-8"?>
<p:tagLst xmlns:p="http://schemas.openxmlformats.org/presentationml/2006/main">
  <p:tag name="KSO_WM_UNIT_INDEX" val="13"/>
  <p:tag name="KSO_WM_UNIT_TYPE" val="i"/>
  <p:tag name="KSO_WM_BEAUTIFY_FLAG" val="#wm#"/>
</p:tagLst>
</file>

<file path=ppt/tags/tag271.xml><?xml version="1.0" encoding="utf-8"?>
<p:tagLst xmlns:p="http://schemas.openxmlformats.org/presentationml/2006/main">
  <p:tag name="KSO_WM_UNIT_INDEX" val="11"/>
  <p:tag name="KSO_WM_UNIT_TYPE" val="f"/>
  <p:tag name="KSO_WM_UNIT_SUBTYPE" val="a"/>
  <p:tag name="KSO_WM_BEAUTIFY_FLAG" val="#wm#"/>
</p:tagLst>
</file>

<file path=ppt/tags/tag272.xml><?xml version="1.0" encoding="utf-8"?>
<p:tagLst xmlns:p="http://schemas.openxmlformats.org/presentationml/2006/main">
  <p:tag name="KSO_WM_UNIT_INDEX" val="17"/>
  <p:tag name="KSO_WM_UNIT_TYPE" val="i"/>
  <p:tag name="KSO_WM_UNIT_SUBTYPE" val="h"/>
  <p:tag name="KSO_WM_BEAUTIFY_FLAG" val="#wm#"/>
</p:tagLst>
</file>

<file path=ppt/tags/tag273.xml><?xml version="1.0" encoding="utf-8"?>
<p:tagLst xmlns:p="http://schemas.openxmlformats.org/presentationml/2006/main">
  <p:tag name="KSO_WM_UNIT_INDEX" val="15"/>
  <p:tag name="KSO_WM_UNIT_TYPE" val="f"/>
  <p:tag name="KSO_WM_UNIT_SUBTYPE" val="a"/>
  <p:tag name="KSO_WM_BEAUTIFY_FLAG" val="#wm#"/>
</p:tagLst>
</file>

<file path=ppt/tags/tag274.xml><?xml version="1.0" encoding="utf-8"?>
<p:tagLst xmlns:p="http://schemas.openxmlformats.org/presentationml/2006/main">
  <p:tag name="KSO_WM_UNIT_INDEX" val="19"/>
  <p:tag name="KSO_WM_UNIT_TYPE" val="f"/>
  <p:tag name="KSO_WM_UNIT_SUBTYPE" val="a"/>
  <p:tag name="KSO_WM_BEAUTIFY_FLAG" val="#wm#"/>
</p:tagLst>
</file>

<file path=ppt/tags/tag275.xml><?xml version="1.0" encoding="utf-8"?>
<p:tagLst xmlns:p="http://schemas.openxmlformats.org/presentationml/2006/main">
  <p:tag name="KSO_WM_UNIT_INDEX" val="23"/>
  <p:tag name="KSO_WM_UNIT_TYPE" val="i"/>
  <p:tag name="KSO_WM_UNIT_SUBTYPE" val="h"/>
  <p:tag name="KSO_WM_BEAUTIFY_FLAG" val="#wm#"/>
</p:tagLst>
</file>

<file path=ppt/tags/tag276.xml><?xml version="1.0" encoding="utf-8"?>
<p:tagLst xmlns:p="http://schemas.openxmlformats.org/presentationml/2006/main">
  <p:tag name="KSO_WM_UNIT_INDEX" val="21"/>
  <p:tag name="KSO_WM_UNIT_TYPE" val="f"/>
  <p:tag name="KSO_WM_UNIT_SUBTYPE" val="a"/>
  <p:tag name="KSO_WM_BEAUTIFY_FLAG" val="#wm#"/>
</p:tagLst>
</file>

<file path=ppt/tags/tag277.xml><?xml version="1.0" encoding="utf-8"?>
<p:tagLst xmlns:p="http://schemas.openxmlformats.org/presentationml/2006/main">
  <p:tag name="KSO_WM_UNIT_INDEX" val="25"/>
  <p:tag name="KSO_WM_UNIT_TYPE" val="f"/>
  <p:tag name="KSO_WM_UNIT_SUBTYPE" val="a"/>
  <p:tag name="KSO_WM_BEAUTIFY_FLAG" val="#wm#"/>
</p:tagLst>
</file>

<file path=ppt/tags/tag278.xml><?xml version="1.0" encoding="utf-8"?>
<p:tagLst xmlns:p="http://schemas.openxmlformats.org/presentationml/2006/main">
  <p:tag name="KSO_WM_UNIT_INDEX" val="29"/>
  <p:tag name="KSO_WM_UNIT_TYPE" val="i"/>
  <p:tag name="KSO_WM_UNIT_SUBTYPE" val="h"/>
  <p:tag name="KSO_WM_BEAUTIFY_FLAG" val="#wm#"/>
</p:tagLst>
</file>

<file path=ppt/tags/tag279.xml><?xml version="1.0" encoding="utf-8"?>
<p:tagLst xmlns:p="http://schemas.openxmlformats.org/presentationml/2006/main">
  <p:tag name="KSO_WM_UNIT_INDEX" val="27"/>
  <p:tag name="KSO_WM_UNIT_TYPE" val="f"/>
  <p:tag name="KSO_WM_UNIT_SUBTYPE" val="a"/>
  <p:tag name="KSO_WM_BEAUTIFY_FLAG" val="#wm#"/>
</p:tagLst>
</file>

<file path=ppt/tags/tag280.xml><?xml version="1.0" encoding="utf-8"?>
<p:tagLst xmlns:p="http://schemas.openxmlformats.org/presentationml/2006/main">
  <p:tag name="KSO_WM_UNIT_INDEX" val="31"/>
  <p:tag name="KSO_WM_UNIT_TYPE" val="f"/>
  <p:tag name="KSO_WM_UNIT_SUBTYPE" val="a"/>
  <p:tag name="KSO_WM_BEAUTIFY_FLAG" val="#wm#"/>
</p:tagLst>
</file>

<file path=ppt/tags/tag281.xml><?xml version="1.0" encoding="utf-8"?>
<p:tagLst xmlns:p="http://schemas.openxmlformats.org/presentationml/2006/main">
  <p:tag name="KSO_WM_UNIT_INDEX" val="7"/>
  <p:tag name="KSO_WM_UNIT_TYPE" val="i"/>
  <p:tag name="KSO_WM_BEAUTIFY_FLAG" val="#wm#"/>
</p:tagLst>
</file>

<file path=ppt/tags/tag282.xml><?xml version="1.0" encoding="utf-8"?>
<p:tagLst xmlns:p="http://schemas.openxmlformats.org/presentationml/2006/main">
  <p:tag name="KSO_WM_UNIT_INDEX" val="8"/>
  <p:tag name="KSO_WM_UNIT_TYPE" val="i"/>
  <p:tag name="KSO_WM_BEAUTIFY_FLAG" val="#wm#"/>
</p:tagLst>
</file>

<file path=ppt/tags/tag283.xml><?xml version="1.0" encoding="utf-8"?>
<p:tagLst xmlns:p="http://schemas.openxmlformats.org/presentationml/2006/main">
  <p:tag name="KSO_WM_UNIT_INDEX" val="10"/>
  <p:tag name="KSO_WM_UNIT_TYPE" val="i"/>
  <p:tag name="KSO_WM_BEAUTIFY_FLAG" val="#wm#"/>
</p:tagLst>
</file>

<file path=ppt/tags/tag284.xml><?xml version="1.0" encoding="utf-8"?>
<p:tagLst xmlns:p="http://schemas.openxmlformats.org/presentationml/2006/main">
  <p:tag name="KSO_WM_UNIT_INDEX" val="14"/>
  <p:tag name="KSO_WM_UNIT_TYPE" val="i"/>
  <p:tag name="KSO_WM_BEAUTIFY_FLAG" val="#wm#"/>
</p:tagLst>
</file>

<file path=ppt/tags/tag285.xml><?xml version="1.0" encoding="utf-8"?>
<p:tagLst xmlns:p="http://schemas.openxmlformats.org/presentationml/2006/main">
  <p:tag name="KSO_WM_UNIT_INDEX" val="12"/>
  <p:tag name="KSO_WM_UNIT_TYPE" val="f"/>
  <p:tag name="KSO_WM_UNIT_SUBTYPE" val="a"/>
  <p:tag name="KSO_WM_BEAUTIFY_FLAG" val="#wm#"/>
</p:tagLst>
</file>

<file path=ppt/tags/tag286.xml><?xml version="1.0" encoding="utf-8"?>
<p:tagLst xmlns:p="http://schemas.openxmlformats.org/presentationml/2006/main">
  <p:tag name="KSO_WM_UNIT_INDEX" val="18"/>
  <p:tag name="KSO_WM_UNIT_TYPE" val="i"/>
  <p:tag name="KSO_WM_BEAUTIFY_FLAG" val="#wm#"/>
</p:tagLst>
</file>

<file path=ppt/tags/tag287.xml><?xml version="1.0" encoding="utf-8"?>
<p:tagLst xmlns:p="http://schemas.openxmlformats.org/presentationml/2006/main">
  <p:tag name="KSO_WM_UNIT_INDEX" val="16"/>
  <p:tag name="KSO_WM_UNIT_TYPE" val="f"/>
  <p:tag name="KSO_WM_UNIT_SUBTYPE" val="a"/>
  <p:tag name="KSO_WM_BEAUTIFY_FLAG" val="#wm#"/>
</p:tagLst>
</file>

<file path=ppt/tags/tag288.xml><?xml version="1.0" encoding="utf-8"?>
<p:tagLst xmlns:p="http://schemas.openxmlformats.org/presentationml/2006/main">
  <p:tag name="KSO_WM_UNIT_INDEX" val="20"/>
  <p:tag name="KSO_WM_UNIT_TYPE" val="f"/>
  <p:tag name="KSO_WM_UNIT_SUBTYPE" val="a"/>
  <p:tag name="KSO_WM_BEAUTIFY_FLAG" val="#wm#"/>
</p:tagLst>
</file>

<file path=ppt/tags/tag289.xml><?xml version="1.0" encoding="utf-8"?>
<p:tagLst xmlns:p="http://schemas.openxmlformats.org/presentationml/2006/main">
  <p:tag name="KSO_WM_UNIT_INDEX" val="24"/>
  <p:tag name="KSO_WM_UNIT_TYPE" val="i"/>
  <p:tag name="KSO_WM_BEAUTIFY_FLAG" val="#wm#"/>
</p:tagLst>
</file>

<file path=ppt/tags/tag290.xml><?xml version="1.0" encoding="utf-8"?>
<p:tagLst xmlns:p="http://schemas.openxmlformats.org/presentationml/2006/main">
  <p:tag name="KSO_WM_UNIT_INDEX" val="22"/>
  <p:tag name="KSO_WM_UNIT_TYPE" val="f"/>
  <p:tag name="KSO_WM_UNIT_SUBTYPE" val="a"/>
  <p:tag name="KSO_WM_BEAUTIFY_FLAG" val="#wm#"/>
</p:tagLst>
</file>

<file path=ppt/tags/tag291.xml><?xml version="1.0" encoding="utf-8"?>
<p:tagLst xmlns:p="http://schemas.openxmlformats.org/presentationml/2006/main">
  <p:tag name="KSO_WM_UNIT_INDEX" val="26"/>
  <p:tag name="KSO_WM_UNIT_TYPE" val="f"/>
  <p:tag name="KSO_WM_UNIT_SUBTYPE" val="a"/>
  <p:tag name="KSO_WM_BEAUTIFY_FLAG" val="#wm#"/>
</p:tagLst>
</file>

<file path=ppt/tags/tag292.xml><?xml version="1.0" encoding="utf-8"?>
<p:tagLst xmlns:p="http://schemas.openxmlformats.org/presentationml/2006/main">
  <p:tag name="KSO_WM_UNIT_INDEX" val="30"/>
  <p:tag name="KSO_WM_UNIT_TYPE" val="i"/>
  <p:tag name="KSO_WM_BEAUTIFY_FLAG" val="#wm#"/>
</p:tagLst>
</file>

<file path=ppt/tags/tag293.xml><?xml version="1.0" encoding="utf-8"?>
<p:tagLst xmlns:p="http://schemas.openxmlformats.org/presentationml/2006/main">
  <p:tag name="KSO_WM_UNIT_INDEX" val="28"/>
  <p:tag name="KSO_WM_UNIT_TYPE" val="f"/>
  <p:tag name="KSO_WM_UNIT_SUBTYPE" val="a"/>
  <p:tag name="KSO_WM_BEAUTIFY_FLAG" val="#wm#"/>
</p:tagLst>
</file>

<file path=ppt/tags/tag294.xml><?xml version="1.0" encoding="utf-8"?>
<p:tagLst xmlns:p="http://schemas.openxmlformats.org/presentationml/2006/main">
  <p:tag name="KSO_WM_UNIT_INDEX" val="32"/>
  <p:tag name="KSO_WM_UNIT_TYPE" val="f"/>
  <p:tag name="KSO_WM_UNIT_SUBTYPE" val="a"/>
  <p:tag name="KSO_WM_BEAUTIFY_FLAG" val="#wm#"/>
</p:tagLst>
</file>

<file path=ppt/tags/tag295.xml><?xml version="1.0" encoding="utf-8"?>
<p:tagLst xmlns:p="http://schemas.openxmlformats.org/presentationml/2006/main">
  <p:tag name="KSO_WM_UNIT_INDEX" val="33"/>
  <p:tag name="KSO_WM_UNIT_TYPE" val="i"/>
  <p:tag name="KSO_WM_BEAUTIFY_FLAG" val="#wm#"/>
</p:tagLst>
</file>

<file path=ppt/tags/tag296.xml><?xml version="1.0" encoding="utf-8"?>
<p:tagLst xmlns:p="http://schemas.openxmlformats.org/presentationml/2006/main">
  <p:tag name="KSO_WM_UNIT_INDEX" val="34"/>
  <p:tag name="KSO_WM_UNIT_TYPE" val="i"/>
  <p:tag name="KSO_WM_UNIT_SUBTYPE" val="h"/>
  <p:tag name="KSO_WM_BEAUTIFY_FLAG" val="#wm#"/>
</p:tagLst>
</file>

<file path=ppt/tags/tag297.xml><?xml version="1.0" encoding="utf-8"?>
<p:tagLst xmlns:p="http://schemas.openxmlformats.org/presentationml/2006/main">
  <p:tag name="KSO_WM_UNIT_INDEX" val="37"/>
  <p:tag name="KSO_WM_UNIT_TYPE" val="i"/>
  <p:tag name="KSO_WM_BEAUTIFY_FLAG" val="#wm#"/>
</p:tagLst>
</file>

<file path=ppt/tags/tag298.xml><?xml version="1.0" encoding="utf-8"?>
<p:tagLst xmlns:p="http://schemas.openxmlformats.org/presentationml/2006/main">
  <p:tag name="KSO_WM_UNIT_INDEX" val="41"/>
  <p:tag name="KSO_WM_UNIT_TYPE" val="i"/>
  <p:tag name="KSO_WM_BEAUTIFY_FLAG" val="#wm#"/>
</p:tagLst>
</file>

<file path=ppt/tags/tag299.xml><?xml version="1.0" encoding="utf-8"?>
<p:tagLst xmlns:p="http://schemas.openxmlformats.org/presentationml/2006/main">
  <p:tag name="KSO_WM_UNIT_INDEX" val="39"/>
  <p:tag name="KSO_WM_UNIT_TYPE" val="f"/>
  <p:tag name="KSO_WM_UNIT_SUBTYPE" val="a"/>
  <p:tag name="KSO_WM_BEAUTIFY_FLAG" val="#wm#"/>
</p:tagLst>
</file>

<file path=ppt/tags/tag300.xml><?xml version="1.0" encoding="utf-8"?>
<p:tagLst xmlns:p="http://schemas.openxmlformats.org/presentationml/2006/main">
  <p:tag name="KSO_WM_UNIT_INDEX" val="45"/>
  <p:tag name="KSO_WM_UNIT_TYPE" val="i"/>
  <p:tag name="KSO_WM_UNIT_SUBTYPE" val="h"/>
  <p:tag name="KSO_WM_BEAUTIFY_FLAG" val="#wm#"/>
</p:tagLst>
</file>

<file path=ppt/tags/tag301.xml><?xml version="1.0" encoding="utf-8"?>
<p:tagLst xmlns:p="http://schemas.openxmlformats.org/presentationml/2006/main">
  <p:tag name="KSO_WM_UNIT_INDEX" val="43"/>
  <p:tag name="KSO_WM_UNIT_TYPE" val="f"/>
  <p:tag name="KSO_WM_UNIT_SUBTYPE" val="a"/>
  <p:tag name="KSO_WM_BEAUTIFY_FLAG" val="#wm#"/>
</p:tagLst>
</file>

<file path=ppt/tags/tag302.xml><?xml version="1.0" encoding="utf-8"?>
<p:tagLst xmlns:p="http://schemas.openxmlformats.org/presentationml/2006/main">
  <p:tag name="KSO_WM_UNIT_INDEX" val="47"/>
  <p:tag name="KSO_WM_UNIT_TYPE" val="f"/>
  <p:tag name="KSO_WM_UNIT_SUBTYPE" val="a"/>
  <p:tag name="KSO_WM_BEAUTIFY_FLAG" val="#wm#"/>
</p:tagLst>
</file>

<file path=ppt/tags/tag303.xml><?xml version="1.0" encoding="utf-8"?>
<p:tagLst xmlns:p="http://schemas.openxmlformats.org/presentationml/2006/main">
  <p:tag name="KSO_WM_UNIT_INDEX" val="51"/>
  <p:tag name="KSO_WM_UNIT_TYPE" val="i"/>
  <p:tag name="KSO_WM_UNIT_SUBTYPE" val="h"/>
  <p:tag name="KSO_WM_BEAUTIFY_FLAG" val="#wm#"/>
</p:tagLst>
</file>

<file path=ppt/tags/tag304.xml><?xml version="1.0" encoding="utf-8"?>
<p:tagLst xmlns:p="http://schemas.openxmlformats.org/presentationml/2006/main">
  <p:tag name="KSO_WM_UNIT_INDEX" val="49"/>
  <p:tag name="KSO_WM_UNIT_TYPE" val="f"/>
  <p:tag name="KSO_WM_UNIT_SUBTYPE" val="a"/>
  <p:tag name="KSO_WM_BEAUTIFY_FLAG" val="#wm#"/>
</p:tagLst>
</file>

<file path=ppt/tags/tag305.xml><?xml version="1.0" encoding="utf-8"?>
<p:tagLst xmlns:p="http://schemas.openxmlformats.org/presentationml/2006/main">
  <p:tag name="KSO_WM_UNIT_INDEX" val="53"/>
  <p:tag name="KSO_WM_UNIT_TYPE" val="f"/>
  <p:tag name="KSO_WM_UNIT_SUBTYPE" val="a"/>
  <p:tag name="KSO_WM_BEAUTIFY_FLAG" val="#wm#"/>
</p:tagLst>
</file>

<file path=ppt/tags/tag306.xml><?xml version="1.0" encoding="utf-8"?>
<p:tagLst xmlns:p="http://schemas.openxmlformats.org/presentationml/2006/main">
  <p:tag name="KSO_WM_UNIT_INDEX" val="57"/>
  <p:tag name="KSO_WM_UNIT_TYPE" val="i"/>
  <p:tag name="KSO_WM_UNIT_SUBTYPE" val="h"/>
  <p:tag name="KSO_WM_BEAUTIFY_FLAG" val="#wm#"/>
</p:tagLst>
</file>

<file path=ppt/tags/tag307.xml><?xml version="1.0" encoding="utf-8"?>
<p:tagLst xmlns:p="http://schemas.openxmlformats.org/presentationml/2006/main">
  <p:tag name="KSO_WM_UNIT_INDEX" val="55"/>
  <p:tag name="KSO_WM_UNIT_TYPE" val="f"/>
  <p:tag name="KSO_WM_UNIT_SUBTYPE" val="a"/>
  <p:tag name="KSO_WM_BEAUTIFY_FLAG" val="#wm#"/>
</p:tagLst>
</file>

<file path=ppt/tags/tag308.xml><?xml version="1.0" encoding="utf-8"?>
<p:tagLst xmlns:p="http://schemas.openxmlformats.org/presentationml/2006/main">
  <p:tag name="KSO_WM_UNIT_INDEX" val="59"/>
  <p:tag name="KSO_WM_UNIT_TYPE" val="f"/>
  <p:tag name="KSO_WM_UNIT_SUBTYPE" val="a"/>
  <p:tag name="KSO_WM_BEAUTIFY_FLAG" val="#wm#"/>
</p:tagLst>
</file>

<file path=ppt/tags/tag309.xml><?xml version="1.0" encoding="utf-8"?>
<p:tagLst xmlns:p="http://schemas.openxmlformats.org/presentationml/2006/main">
  <p:tag name="KSO_WM_UNIT_INDEX" val="35"/>
  <p:tag name="KSO_WM_UNIT_TYPE" val="i"/>
  <p:tag name="KSO_WM_BEAUTIFY_FLAG" val="#wm#"/>
</p:tagLst>
</file>

<file path=ppt/tags/tag310.xml><?xml version="1.0" encoding="utf-8"?>
<p:tagLst xmlns:p="http://schemas.openxmlformats.org/presentationml/2006/main">
  <p:tag name="KSO_WM_UNIT_INDEX" val="36"/>
  <p:tag name="KSO_WM_UNIT_TYPE" val="i"/>
  <p:tag name="KSO_WM_BEAUTIFY_FLAG" val="#wm#"/>
</p:tagLst>
</file>

<file path=ppt/tags/tag311.xml><?xml version="1.0" encoding="utf-8"?>
<p:tagLst xmlns:p="http://schemas.openxmlformats.org/presentationml/2006/main">
  <p:tag name="KSO_WM_UNIT_INDEX" val="38"/>
  <p:tag name="KSO_WM_UNIT_TYPE" val="i"/>
  <p:tag name="KSO_WM_BEAUTIFY_FLAG" val="#wm#"/>
</p:tagLst>
</file>

<file path=ppt/tags/tag312.xml><?xml version="1.0" encoding="utf-8"?>
<p:tagLst xmlns:p="http://schemas.openxmlformats.org/presentationml/2006/main">
  <p:tag name="KSO_WM_UNIT_INDEX" val="42"/>
  <p:tag name="KSO_WM_UNIT_TYPE" val="i"/>
  <p:tag name="KSO_WM_BEAUTIFY_FLAG" val="#wm#"/>
</p:tagLst>
</file>

<file path=ppt/tags/tag313.xml><?xml version="1.0" encoding="utf-8"?>
<p:tagLst xmlns:p="http://schemas.openxmlformats.org/presentationml/2006/main">
  <p:tag name="KSO_WM_UNIT_INDEX" val="40"/>
  <p:tag name="KSO_WM_UNIT_TYPE" val="f"/>
  <p:tag name="KSO_WM_UNIT_SUBTYPE" val="a"/>
  <p:tag name="KSO_WM_BEAUTIFY_FLAG" val="#wm#"/>
</p:tagLst>
</file>

<file path=ppt/tags/tag314.xml><?xml version="1.0" encoding="utf-8"?>
<p:tagLst xmlns:p="http://schemas.openxmlformats.org/presentationml/2006/main">
  <p:tag name="KSO_WM_UNIT_INDEX" val="46"/>
  <p:tag name="KSO_WM_UNIT_TYPE" val="i"/>
  <p:tag name="KSO_WM_BEAUTIFY_FLAG" val="#wm#"/>
</p:tagLst>
</file>

<file path=ppt/tags/tag315.xml><?xml version="1.0" encoding="utf-8"?>
<p:tagLst xmlns:p="http://schemas.openxmlformats.org/presentationml/2006/main">
  <p:tag name="KSO_WM_UNIT_INDEX" val="44"/>
  <p:tag name="KSO_WM_UNIT_TYPE" val="f"/>
  <p:tag name="KSO_WM_UNIT_SUBTYPE" val="a"/>
  <p:tag name="KSO_WM_BEAUTIFY_FLAG" val="#wm#"/>
</p:tagLst>
</file>

<file path=ppt/tags/tag316.xml><?xml version="1.0" encoding="utf-8"?>
<p:tagLst xmlns:p="http://schemas.openxmlformats.org/presentationml/2006/main">
  <p:tag name="KSO_WM_UNIT_INDEX" val="48"/>
  <p:tag name="KSO_WM_UNIT_TYPE" val="f"/>
  <p:tag name="KSO_WM_UNIT_SUBTYPE" val="a"/>
  <p:tag name="KSO_WM_BEAUTIFY_FLAG" val="#wm#"/>
</p:tagLst>
</file>

<file path=ppt/tags/tag317.xml><?xml version="1.0" encoding="utf-8"?>
<p:tagLst xmlns:p="http://schemas.openxmlformats.org/presentationml/2006/main">
  <p:tag name="KSO_WM_UNIT_INDEX" val="52"/>
  <p:tag name="KSO_WM_UNIT_TYPE" val="i"/>
  <p:tag name="KSO_WM_BEAUTIFY_FLAG" val="#wm#"/>
</p:tagLst>
</file>

<file path=ppt/tags/tag318.xml><?xml version="1.0" encoding="utf-8"?>
<p:tagLst xmlns:p="http://schemas.openxmlformats.org/presentationml/2006/main">
  <p:tag name="KSO_WM_UNIT_INDEX" val="50"/>
  <p:tag name="KSO_WM_UNIT_TYPE" val="f"/>
  <p:tag name="KSO_WM_UNIT_SUBTYPE" val="a"/>
  <p:tag name="KSO_WM_BEAUTIFY_FLAG" val="#wm#"/>
</p:tagLst>
</file>

<file path=ppt/tags/tag319.xml><?xml version="1.0" encoding="utf-8"?>
<p:tagLst xmlns:p="http://schemas.openxmlformats.org/presentationml/2006/main">
  <p:tag name="KSO_WM_UNIT_INDEX" val="54"/>
  <p:tag name="KSO_WM_UNIT_TYPE" val="f"/>
  <p:tag name="KSO_WM_UNIT_SUBTYPE" val="a"/>
  <p:tag name="KSO_WM_BEAUTIFY_FLAG" val="#wm#"/>
</p:tagLst>
</file>

<file path=ppt/tags/tag320.xml><?xml version="1.0" encoding="utf-8"?>
<p:tagLst xmlns:p="http://schemas.openxmlformats.org/presentationml/2006/main">
  <p:tag name="KSO_WM_UNIT_INDEX" val="58"/>
  <p:tag name="KSO_WM_UNIT_TYPE" val="i"/>
  <p:tag name="KSO_WM_BEAUTIFY_FLAG" val="#wm#"/>
</p:tagLst>
</file>

<file path=ppt/tags/tag321.xml><?xml version="1.0" encoding="utf-8"?>
<p:tagLst xmlns:p="http://schemas.openxmlformats.org/presentationml/2006/main">
  <p:tag name="KSO_WM_UNIT_INDEX" val="56"/>
  <p:tag name="KSO_WM_UNIT_TYPE" val="f"/>
  <p:tag name="KSO_WM_UNIT_SUBTYPE" val="a"/>
  <p:tag name="KSO_WM_BEAUTIFY_FLAG" val="#wm#"/>
</p:tagLst>
</file>

<file path=ppt/tags/tag322.xml><?xml version="1.0" encoding="utf-8"?>
<p:tagLst xmlns:p="http://schemas.openxmlformats.org/presentationml/2006/main">
  <p:tag name="KSO_WM_UNIT_INDEX" val="60"/>
  <p:tag name="KSO_WM_UNIT_TYPE" val="f"/>
  <p:tag name="KSO_WM_UNIT_SUBTYPE" val="a"/>
  <p:tag name="KSO_WM_BEAUTIFY_FLAG" val="#wm#"/>
</p:tagLst>
</file>

<file path=ppt/tags/tag323.xml><?xml version="1.0" encoding="utf-8"?>
<p:tagLst xmlns:p="http://schemas.openxmlformats.org/presentationml/2006/main">
  <p:tag name="KSO_WM_UNIT_INDEX" val="61"/>
  <p:tag name="KSO_WM_UNIT_TYPE" val="i"/>
  <p:tag name="KSO_WM_BEAUTIFY_FLAG" val="#wm#"/>
</p:tagLst>
</file>

<file path=ppt/tags/tag324.xml><?xml version="1.0" encoding="utf-8"?>
<p:tagLst xmlns:p="http://schemas.openxmlformats.org/presentationml/2006/main">
  <p:tag name="KSO_WM_UNIT_INDEX" val="63"/>
  <p:tag name="KSO_WM_UNIT_TYPE" val="i"/>
  <p:tag name="KSO_WM_BEAUTIFY_FLAG" val="#wm#"/>
</p:tagLst>
</file>

<file path=ppt/tags/tag325.xml><?xml version="1.0" encoding="utf-8"?>
<p:tagLst xmlns:p="http://schemas.openxmlformats.org/presentationml/2006/main">
  <p:tag name="KSO_WM_UNIT_INDEX" val="62"/>
  <p:tag name="KSO_WM_UNIT_TYPE" val="f"/>
  <p:tag name="KSO_WM_UNIT_SUBTYPE" val="a"/>
  <p:tag name="KSO_WM_BEAUTIFY_FLAG" val="#wm#"/>
</p:tagLst>
</file>

<file path=ppt/tags/tag32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27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965"/>
  <p:tag name="KSO_WM_TEMPLATE_CATEGORY" val="custom"/>
  <p:tag name="KSO_WM_SLIDE_INDEX" val="8"/>
  <p:tag name="KSO_WM_SLIDE_ID" val="custom20235965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328.xml><?xml version="1.0" encoding="utf-8"?>
<p:tagLst xmlns:p="http://schemas.openxmlformats.org/presentationml/2006/main">
  <p:tag name="KSO_WM_UNIT_INDEX" val="1"/>
  <p:tag name="KSO_WM_UNIT_TYPE" val="f"/>
  <p:tag name="KSO_WM_UNIT_SUBTYPE" val="a"/>
  <p:tag name="KSO_WM_BEAUTIFY_FLAG" val="#wm#"/>
</p:tagLst>
</file>

<file path=ppt/tags/tag329.xml><?xml version="1.0" encoding="utf-8"?>
<p:tagLst xmlns:p="http://schemas.openxmlformats.org/presentationml/2006/main">
  <p:tag name="KSO_WM_UNIT_INDEX" val="3"/>
  <p:tag name="KSO_WM_UNIT_TYPE" val="f"/>
  <p:tag name="KSO_WM_UNIT_SUBTYPE" val="a"/>
  <p:tag name="KSO_WM_BEAUTIFY_FLAG" val="#wm#"/>
</p:tagLst>
</file>

<file path=ppt/tags/tag330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331.xml><?xml version="1.0" encoding="utf-8"?>
<p:tagLst xmlns:p="http://schemas.openxmlformats.org/presentationml/2006/main">
  <p:tag name="KSO_WM_UNIT_INDEX" val="5"/>
  <p:tag name="KSO_WM_UNIT_TYPE" val="j"/>
  <p:tag name="KSO_WM_BEAUTIFY_FLAG" val="#wm#"/>
</p:tagLst>
</file>

<file path=ppt/tags/tag332.xml><?xml version="1.0" encoding="utf-8"?>
<p:tagLst xmlns:p="http://schemas.openxmlformats.org/presentationml/2006/main">
  <p:tag name="KSO_WM_UNIT_INDEX" val="6"/>
  <p:tag name="KSO_WM_UNIT_TYPE" val="i"/>
  <p:tag name="KSO_WM_UNIT_SUBTYPE" val="h"/>
  <p:tag name="KSO_WM_BEAUTIFY_FLAG" val="#wm#"/>
</p:tagLst>
</file>

<file path=ppt/tags/tag333.xml><?xml version="1.0" encoding="utf-8"?>
<p:tagLst xmlns:p="http://schemas.openxmlformats.org/presentationml/2006/main">
  <p:tag name="KSO_WM_UNIT_INDEX" val="9"/>
  <p:tag name="KSO_WM_UNIT_TYPE" val="i"/>
  <p:tag name="KSO_WM_BEAUTIFY_FLAG" val="#wm#"/>
</p:tagLst>
</file>

<file path=ppt/tags/tag334.xml><?xml version="1.0" encoding="utf-8"?>
<p:tagLst xmlns:p="http://schemas.openxmlformats.org/presentationml/2006/main">
  <p:tag name="KSO_WM_UNIT_INDEX" val="13"/>
  <p:tag name="KSO_WM_UNIT_TYPE" val="f"/>
  <p:tag name="KSO_WM_UNIT_SUBTYPE" val="a"/>
  <p:tag name="KSO_WM_BEAUTIFY_FLAG" val="#wm#"/>
</p:tagLst>
</file>

<file path=ppt/tags/tag335.xml><?xml version="1.0" encoding="utf-8"?>
<p:tagLst xmlns:p="http://schemas.openxmlformats.org/presentationml/2006/main">
  <p:tag name="KSO_WM_UNIT_INDEX" val="10"/>
  <p:tag name="KSO_WM_UNIT_TYPE" val="f"/>
  <p:tag name="KSO_WM_UNIT_SUBTYPE" val="a"/>
  <p:tag name="KSO_WM_BEAUTIFY_FLAG" val="#wm#"/>
</p:tagLst>
</file>

<file path=ppt/tags/tag336.xml><?xml version="1.0" encoding="utf-8"?>
<p:tagLst xmlns:p="http://schemas.openxmlformats.org/presentationml/2006/main">
  <p:tag name="KSO_WM_UNIT_INDEX" val="15"/>
  <p:tag name="KSO_WM_UNIT_TYPE" val="f"/>
  <p:tag name="KSO_WM_UNIT_SUBTYPE" val="a"/>
  <p:tag name="KSO_WM_BEAUTIFY_FLAG" val="#wm#"/>
</p:tagLst>
</file>

<file path=ppt/tags/tag337.xml><?xml version="1.0" encoding="utf-8"?>
<p:tagLst xmlns:p="http://schemas.openxmlformats.org/presentationml/2006/main">
  <p:tag name="KSO_WM_UNIT_INDEX" val="19"/>
  <p:tag name="KSO_WM_UNIT_TYPE" val="i"/>
  <p:tag name="KSO_WM_BEAUTIFY_FLAG" val="#wm#"/>
</p:tagLst>
</file>

<file path=ppt/tags/tag338.xml><?xml version="1.0" encoding="utf-8"?>
<p:tagLst xmlns:p="http://schemas.openxmlformats.org/presentationml/2006/main">
  <p:tag name="KSO_WM_UNIT_INDEX" val="17"/>
  <p:tag name="KSO_WM_UNIT_TYPE" val="f"/>
  <p:tag name="KSO_WM_UNIT_SUBTYPE" val="a"/>
  <p:tag name="KSO_WM_BEAUTIFY_FLAG" val="#wm#"/>
</p:tagLst>
</file>

<file path=ppt/tags/tag339.xml><?xml version="1.0" encoding="utf-8"?>
<p:tagLst xmlns:p="http://schemas.openxmlformats.org/presentationml/2006/main">
  <p:tag name="KSO_WM_UNIT_INDEX" val="21"/>
  <p:tag name="KSO_WM_UNIT_TYPE" val="i"/>
  <p:tag name="KSO_WM_BEAUTIFY_FLAG" val="#wm#"/>
</p:tagLst>
</file>

<file path=ppt/tags/tag340.xml><?xml version="1.0" encoding="utf-8"?>
<p:tagLst xmlns:p="http://schemas.openxmlformats.org/presentationml/2006/main">
  <p:tag name="KSO_WM_UNIT_INDEX" val="24"/>
  <p:tag name="KSO_WM_UNIT_TYPE" val="f"/>
  <p:tag name="KSO_WM_UNIT_SUBTYPE" val="a"/>
  <p:tag name="KSO_WM_BEAUTIFY_FLAG" val="#wm#"/>
</p:tagLst>
</file>

<file path=ppt/tags/tag341.xml><?xml version="1.0" encoding="utf-8"?>
<p:tagLst xmlns:p="http://schemas.openxmlformats.org/presentationml/2006/main">
  <p:tag name="KSO_WM_UNIT_INDEX" val="22"/>
  <p:tag name="KSO_WM_UNIT_TYPE" val="i"/>
  <p:tag name="KSO_WM_BEAUTIFY_FLAG" val="#wm#"/>
</p:tagLst>
</file>

<file path=ppt/tags/tag342.xml><?xml version="1.0" encoding="utf-8"?>
<p:tagLst xmlns:p="http://schemas.openxmlformats.org/presentationml/2006/main">
  <p:tag name="KSO_WM_UNIT_INDEX" val="25"/>
  <p:tag name="KSO_WM_UNIT_TYPE" val="f"/>
  <p:tag name="KSO_WM_UNIT_SUBTYPE" val="a"/>
  <p:tag name="KSO_WM_BEAUTIFY_FLAG" val="#wm#"/>
</p:tagLst>
</file>

<file path=ppt/tags/tag343.xml><?xml version="1.0" encoding="utf-8"?>
<p:tagLst xmlns:p="http://schemas.openxmlformats.org/presentationml/2006/main">
  <p:tag name="KSO_WM_UNIT_INDEX" val="27"/>
  <p:tag name="KSO_WM_UNIT_TYPE" val="i"/>
  <p:tag name="KSO_WM_BEAUTIFY_FLAG" val="#wm#"/>
</p:tagLst>
</file>

<file path=ppt/tags/tag344.xml><?xml version="1.0" encoding="utf-8"?>
<p:tagLst xmlns:p="http://schemas.openxmlformats.org/presentationml/2006/main">
  <p:tag name="KSO_WM_UNIT_INDEX" val="30"/>
  <p:tag name="KSO_WM_UNIT_TYPE" val="f"/>
  <p:tag name="KSO_WM_UNIT_SUBTYPE" val="a"/>
  <p:tag name="KSO_WM_BEAUTIFY_FLAG" val="#wm#"/>
</p:tagLst>
</file>

<file path=ppt/tags/tag345.xml><?xml version="1.0" encoding="utf-8"?>
<p:tagLst xmlns:p="http://schemas.openxmlformats.org/presentationml/2006/main">
  <p:tag name="KSO_WM_UNIT_INDEX" val="28"/>
  <p:tag name="KSO_WM_UNIT_TYPE" val="i"/>
  <p:tag name="KSO_WM_BEAUTIFY_FLAG" val="#wm#"/>
</p:tagLst>
</file>

<file path=ppt/tags/tag346.xml><?xml version="1.0" encoding="utf-8"?>
<p:tagLst xmlns:p="http://schemas.openxmlformats.org/presentationml/2006/main">
  <p:tag name="KSO_WM_UNIT_INDEX" val="31"/>
  <p:tag name="KSO_WM_UNIT_TYPE" val="f"/>
  <p:tag name="KSO_WM_UNIT_SUBTYPE" val="a"/>
  <p:tag name="KSO_WM_BEAUTIFY_FLAG" val="#wm#"/>
</p:tagLst>
</file>

<file path=ppt/tags/tag347.xml><?xml version="1.0" encoding="utf-8"?>
<p:tagLst xmlns:p="http://schemas.openxmlformats.org/presentationml/2006/main">
  <p:tag name="KSO_WM_UNIT_INDEX" val="33"/>
  <p:tag name="KSO_WM_UNIT_TYPE" val="i"/>
  <p:tag name="KSO_WM_BEAUTIFY_FLAG" val="#wm#"/>
</p:tagLst>
</file>

<file path=ppt/tags/tag348.xml><?xml version="1.0" encoding="utf-8"?>
<p:tagLst xmlns:p="http://schemas.openxmlformats.org/presentationml/2006/main">
  <p:tag name="KSO_WM_UNIT_INDEX" val="35"/>
  <p:tag name="KSO_WM_UNIT_TYPE" val="f"/>
  <p:tag name="KSO_WM_UNIT_SUBTYPE" val="a"/>
  <p:tag name="KSO_WM_BEAUTIFY_FLAG" val="#wm#"/>
</p:tagLst>
</file>

<file path=ppt/tags/tag349.xml><?xml version="1.0" encoding="utf-8"?>
<p:tagLst xmlns:p="http://schemas.openxmlformats.org/presentationml/2006/main">
  <p:tag name="KSO_WM_UNIT_INDEX" val="37"/>
  <p:tag name="KSO_WM_UNIT_TYPE" val="i"/>
  <p:tag name="KSO_WM_BEAUTIFY_FLAG" val="#wm#"/>
</p:tagLst>
</file>

<file path=ppt/tags/tag350.xml><?xml version="1.0" encoding="utf-8"?>
<p:tagLst xmlns:p="http://schemas.openxmlformats.org/presentationml/2006/main">
  <p:tag name="KSO_WM_UNIT_INDEX" val="38"/>
  <p:tag name="KSO_WM_UNIT_TYPE" val="f"/>
  <p:tag name="KSO_WM_UNIT_SUBTYPE" val="a"/>
  <p:tag name="KSO_WM_BEAUTIFY_FLAG" val="#wm#"/>
</p:tagLst>
</file>

<file path=ppt/tags/tag351.xml><?xml version="1.0" encoding="utf-8"?>
<p:tagLst xmlns:p="http://schemas.openxmlformats.org/presentationml/2006/main">
  <p:tag name="KSO_WM_UNIT_INDEX" val="39"/>
  <p:tag name="KSO_WM_UNIT_TYPE" val="i"/>
  <p:tag name="KSO_WM_BEAUTIFY_FLAG" val="#wm#"/>
</p:tagLst>
</file>

<file path=ppt/tags/tag352.xml><?xml version="1.0" encoding="utf-8"?>
<p:tagLst xmlns:p="http://schemas.openxmlformats.org/presentationml/2006/main">
  <p:tag name="KSO_WM_UNIT_INDEX" val="40"/>
  <p:tag name="KSO_WM_UNIT_TYPE" val="f"/>
  <p:tag name="KSO_WM_UNIT_SUBTYPE" val="a"/>
  <p:tag name="KSO_WM_BEAUTIFY_FLAG" val="#wm#"/>
</p:tagLst>
</file>

<file path=ppt/tags/tag353.xml><?xml version="1.0" encoding="utf-8"?>
<p:tagLst xmlns:p="http://schemas.openxmlformats.org/presentationml/2006/main">
  <p:tag name="KSO_WM_UNIT_INDEX" val="41"/>
  <p:tag name="KSO_WM_UNIT_TYPE" val="i"/>
  <p:tag name="KSO_WM_BEAUTIFY_FLAG" val="#wm#"/>
</p:tagLst>
</file>

<file path=ppt/tags/tag354.xml><?xml version="1.0" encoding="utf-8"?>
<p:tagLst xmlns:p="http://schemas.openxmlformats.org/presentationml/2006/main">
  <p:tag name="KSO_WM_UNIT_INDEX" val="42"/>
  <p:tag name="KSO_WM_UNIT_TYPE" val="f"/>
  <p:tag name="KSO_WM_UNIT_SUBTYPE" val="a"/>
  <p:tag name="KSO_WM_BEAUTIFY_FLAG" val="#wm#"/>
</p:tagLst>
</file>

<file path=ppt/tags/tag355.xml><?xml version="1.0" encoding="utf-8"?>
<p:tagLst xmlns:p="http://schemas.openxmlformats.org/presentationml/2006/main">
  <p:tag name="KSO_WM_UNIT_INDEX" val="45"/>
  <p:tag name="KSO_WM_UNIT_TYPE" val="i"/>
  <p:tag name="KSO_WM_BEAUTIFY_FLAG" val="#wm#"/>
</p:tagLst>
</file>

<file path=ppt/tags/tag356.xml><?xml version="1.0" encoding="utf-8"?>
<p:tagLst xmlns:p="http://schemas.openxmlformats.org/presentationml/2006/main">
  <p:tag name="KSO_WM_UNIT_INDEX" val="48"/>
  <p:tag name="KSO_WM_UNIT_TYPE" val="i"/>
  <p:tag name="KSO_WM_BEAUTIFY_FLAG" val="#wm#"/>
</p:tagLst>
</file>

<file path=ppt/tags/tag357.xml><?xml version="1.0" encoding="utf-8"?>
<p:tagLst xmlns:p="http://schemas.openxmlformats.org/presentationml/2006/main">
  <p:tag name="KSO_WM_UNIT_INDEX" val="47"/>
  <p:tag name="KSO_WM_UNIT_TYPE" val="f"/>
  <p:tag name="KSO_WM_UNIT_SUBTYPE" val="a"/>
  <p:tag name="KSO_WM_BEAUTIFY_FLAG" val="#wm#"/>
</p:tagLst>
</file>

<file path=ppt/tags/tag358.xml><?xml version="1.0" encoding="utf-8"?>
<p:tagLst xmlns:p="http://schemas.openxmlformats.org/presentationml/2006/main">
  <p:tag name="KSO_WM_UNIT_INDEX" val="52"/>
  <p:tag name="KSO_WM_UNIT_TYPE" val="i"/>
  <p:tag name="KSO_WM_BEAUTIFY_FLAG" val="#wm#"/>
</p:tagLst>
</file>

<file path=ppt/tags/tag359.xml><?xml version="1.0" encoding="utf-8"?>
<p:tagLst xmlns:p="http://schemas.openxmlformats.org/presentationml/2006/main">
  <p:tag name="KSO_WM_UNIT_INDEX" val="50"/>
  <p:tag name="KSO_WM_UNIT_TYPE" val="f"/>
  <p:tag name="KSO_WM_UNIT_SUBTYPE" val="a"/>
  <p:tag name="KSO_WM_BEAUTIFY_FLAG" val="#wm#"/>
</p:tagLst>
</file>

<file path=ppt/tags/tag360.xml><?xml version="1.0" encoding="utf-8"?>
<p:tagLst xmlns:p="http://schemas.openxmlformats.org/presentationml/2006/main">
  <p:tag name="KSO_WM_UNIT_INDEX" val="53"/>
  <p:tag name="KSO_WM_UNIT_TYPE" val="i"/>
  <p:tag name="KSO_WM_BEAUTIFY_FLAG" val="#wm#"/>
</p:tagLst>
</file>

<file path=ppt/tags/tag361.xml><?xml version="1.0" encoding="utf-8"?>
<p:tagLst xmlns:p="http://schemas.openxmlformats.org/presentationml/2006/main">
  <p:tag name="KSO_WM_UNIT_INDEX" val="51"/>
  <p:tag name="KSO_WM_UNIT_TYPE" val="f"/>
  <p:tag name="KSO_WM_UNIT_SUBTYPE" val="a"/>
  <p:tag name="KSO_WM_BEAUTIFY_FLAG" val="#wm#"/>
</p:tagLst>
</file>

<file path=ppt/tags/tag362.xml><?xml version="1.0" encoding="utf-8"?>
<p:tagLst xmlns:p="http://schemas.openxmlformats.org/presentationml/2006/main">
  <p:tag name="KSO_WM_UNIT_INDEX" val="56"/>
  <p:tag name="KSO_WM_UNIT_TYPE" val="i"/>
  <p:tag name="KSO_WM_BEAUTIFY_FLAG" val="#wm#"/>
</p:tagLst>
</file>

<file path=ppt/tags/tag363.xml><?xml version="1.0" encoding="utf-8"?>
<p:tagLst xmlns:p="http://schemas.openxmlformats.org/presentationml/2006/main">
  <p:tag name="KSO_WM_UNIT_INDEX" val="54"/>
  <p:tag name="KSO_WM_UNIT_TYPE" val="f"/>
  <p:tag name="KSO_WM_UNIT_SUBTYPE" val="a"/>
  <p:tag name="KSO_WM_BEAUTIFY_FLAG" val="#wm#"/>
</p:tagLst>
</file>

<file path=ppt/tags/tag364.xml><?xml version="1.0" encoding="utf-8"?>
<p:tagLst xmlns:p="http://schemas.openxmlformats.org/presentationml/2006/main">
  <p:tag name="KSO_WM_UNIT_INDEX" val="57"/>
  <p:tag name="KSO_WM_UNIT_TYPE" val="i"/>
  <p:tag name="KSO_WM_BEAUTIFY_FLAG" val="#wm#"/>
</p:tagLst>
</file>

<file path=ppt/tags/tag365.xml><?xml version="1.0" encoding="utf-8"?>
<p:tagLst xmlns:p="http://schemas.openxmlformats.org/presentationml/2006/main">
  <p:tag name="KSO_WM_UNIT_INDEX" val="55"/>
  <p:tag name="KSO_WM_UNIT_TYPE" val="f"/>
  <p:tag name="KSO_WM_UNIT_SUBTYPE" val="a"/>
  <p:tag name="KSO_WM_BEAUTIFY_FLAG" val="#wm#"/>
</p:tagLst>
</file>

<file path=ppt/tags/tag366.xml><?xml version="1.0" encoding="utf-8"?>
<p:tagLst xmlns:p="http://schemas.openxmlformats.org/presentationml/2006/main">
  <p:tag name="KSO_WM_UNIT_INDEX" val="7"/>
  <p:tag name="KSO_WM_UNIT_TYPE" val="i"/>
  <p:tag name="KSO_WM_BEAUTIFY_FLAG" val="#wm#"/>
</p:tagLst>
</file>

<file path=ppt/tags/tag367.xml><?xml version="1.0" encoding="utf-8"?>
<p:tagLst xmlns:p="http://schemas.openxmlformats.org/presentationml/2006/main">
  <p:tag name="KSO_WM_UNIT_INDEX" val="8"/>
  <p:tag name="KSO_WM_UNIT_TYPE" val="i"/>
  <p:tag name="KSO_WM_BEAUTIFY_FLAG" val="#wm#"/>
</p:tagLst>
</file>

<file path=ppt/tags/tag368.xml><?xml version="1.0" encoding="utf-8"?>
<p:tagLst xmlns:p="http://schemas.openxmlformats.org/presentationml/2006/main">
  <p:tag name="KSO_WM_UNIT_INDEX" val="11"/>
  <p:tag name="KSO_WM_UNIT_TYPE" val="i"/>
  <p:tag name="KSO_WM_BEAUTIFY_FLAG" val="#wm#"/>
</p:tagLst>
</file>

<file path=ppt/tags/tag369.xml><?xml version="1.0" encoding="utf-8"?>
<p:tagLst xmlns:p="http://schemas.openxmlformats.org/presentationml/2006/main">
  <p:tag name="KSO_WM_UNIT_INDEX" val="14"/>
  <p:tag name="KSO_WM_UNIT_TYPE" val="f"/>
  <p:tag name="KSO_WM_UNIT_SUBTYPE" val="a"/>
  <p:tag name="KSO_WM_BEAUTIFY_FLAG" val="#wm#"/>
</p:tagLst>
</file>

<file path=ppt/tags/tag370.xml><?xml version="1.0" encoding="utf-8"?>
<p:tagLst xmlns:p="http://schemas.openxmlformats.org/presentationml/2006/main">
  <p:tag name="KSO_WM_UNIT_INDEX" val="12"/>
  <p:tag name="KSO_WM_UNIT_TYPE" val="f"/>
  <p:tag name="KSO_WM_UNIT_SUBTYPE" val="a"/>
  <p:tag name="KSO_WM_BEAUTIFY_FLAG" val="#wm#"/>
</p:tagLst>
</file>

<file path=ppt/tags/tag371.xml><?xml version="1.0" encoding="utf-8"?>
<p:tagLst xmlns:p="http://schemas.openxmlformats.org/presentationml/2006/main">
  <p:tag name="KSO_WM_UNIT_INDEX" val="16"/>
  <p:tag name="KSO_WM_UNIT_TYPE" val="f"/>
  <p:tag name="KSO_WM_UNIT_SUBTYPE" val="a"/>
  <p:tag name="KSO_WM_BEAUTIFY_FLAG" val="#wm#"/>
</p:tagLst>
</file>

<file path=ppt/tags/tag372.xml><?xml version="1.0" encoding="utf-8"?>
<p:tagLst xmlns:p="http://schemas.openxmlformats.org/presentationml/2006/main">
  <p:tag name="KSO_WM_UNIT_INDEX" val="18"/>
  <p:tag name="KSO_WM_UNIT_TYPE" val="i"/>
  <p:tag name="KSO_WM_BEAUTIFY_FLAG" val="#wm#"/>
</p:tagLst>
</file>

<file path=ppt/tags/tag373.xml><?xml version="1.0" encoding="utf-8"?>
<p:tagLst xmlns:p="http://schemas.openxmlformats.org/presentationml/2006/main">
  <p:tag name="KSO_WM_UNIT_INDEX" val="20"/>
  <p:tag name="KSO_WM_UNIT_TYPE" val="f"/>
  <p:tag name="KSO_WM_UNIT_SUBTYPE" val="a"/>
  <p:tag name="KSO_WM_BEAUTIFY_FLAG" val="#wm#"/>
</p:tagLst>
</file>

<file path=ppt/tags/tag374.xml><?xml version="1.0" encoding="utf-8"?>
<p:tagLst xmlns:p="http://schemas.openxmlformats.org/presentationml/2006/main">
  <p:tag name="KSO_WM_UNIT_INDEX" val="23"/>
  <p:tag name="KSO_WM_UNIT_TYPE" val="f"/>
  <p:tag name="KSO_WM_UNIT_SUBTYPE" val="a"/>
  <p:tag name="KSO_WM_BEAUTIFY_FLAG" val="#wm#"/>
</p:tagLst>
</file>

<file path=ppt/tags/tag375.xml><?xml version="1.0" encoding="utf-8"?>
<p:tagLst xmlns:p="http://schemas.openxmlformats.org/presentationml/2006/main">
  <p:tag name="KSO_WM_UNIT_INDEX" val="26"/>
  <p:tag name="KSO_WM_UNIT_TYPE" val="i"/>
  <p:tag name="KSO_WM_BEAUTIFY_FLAG" val="#wm#"/>
</p:tagLst>
</file>

<file path=ppt/tags/tag376.xml><?xml version="1.0" encoding="utf-8"?>
<p:tagLst xmlns:p="http://schemas.openxmlformats.org/presentationml/2006/main">
  <p:tag name="KSO_WM_UNIT_INDEX" val="29"/>
  <p:tag name="KSO_WM_UNIT_TYPE" val="f"/>
  <p:tag name="KSO_WM_UNIT_SUBTYPE" val="a"/>
  <p:tag name="KSO_WM_BEAUTIFY_FLAG" val="#wm#"/>
</p:tagLst>
</file>

<file path=ppt/tags/tag377.xml><?xml version="1.0" encoding="utf-8"?>
<p:tagLst xmlns:p="http://schemas.openxmlformats.org/presentationml/2006/main">
  <p:tag name="KSO_WM_UNIT_INDEX" val="32"/>
  <p:tag name="KSO_WM_UNIT_TYPE" val="f"/>
  <p:tag name="KSO_WM_UNIT_SUBTYPE" val="a"/>
  <p:tag name="KSO_WM_BEAUTIFY_FLAG" val="#wm#"/>
</p:tagLst>
</file>

<file path=ppt/tags/tag378.xml><?xml version="1.0" encoding="utf-8"?>
<p:tagLst xmlns:p="http://schemas.openxmlformats.org/presentationml/2006/main">
  <p:tag name="KSO_WM_UNIT_INDEX" val="34"/>
  <p:tag name="KSO_WM_UNIT_TYPE" val="i"/>
  <p:tag name="KSO_WM_BEAUTIFY_FLAG" val="#wm#"/>
</p:tagLst>
</file>

<file path=ppt/tags/tag379.xml><?xml version="1.0" encoding="utf-8"?>
<p:tagLst xmlns:p="http://schemas.openxmlformats.org/presentationml/2006/main">
  <p:tag name="KSO_WM_UNIT_INDEX" val="36"/>
  <p:tag name="KSO_WM_UNIT_TYPE" val="f"/>
  <p:tag name="KSO_WM_UNIT_SUBTYPE" val="a"/>
  <p:tag name="KSO_WM_BEAUTIFY_FLAG" val="#wm#"/>
</p:tagLst>
</file>

<file path=ppt/tags/tag380.xml><?xml version="1.0" encoding="utf-8"?>
<p:tagLst xmlns:p="http://schemas.openxmlformats.org/presentationml/2006/main">
  <p:tag name="KSO_WM_UNIT_INDEX" val="43"/>
  <p:tag name="KSO_WM_UNIT_TYPE" val="f"/>
  <p:tag name="KSO_WM_UNIT_SUBTYPE" val="a"/>
  <p:tag name="KSO_WM_BEAUTIFY_FLAG" val="#wm#"/>
</p:tagLst>
</file>

<file path=ppt/tags/tag381.xml><?xml version="1.0" encoding="utf-8"?>
<p:tagLst xmlns:p="http://schemas.openxmlformats.org/presentationml/2006/main">
  <p:tag name="KSO_WM_UNIT_INDEX" val="44"/>
  <p:tag name="KSO_WM_UNIT_TYPE" val="i"/>
  <p:tag name="KSO_WM_BEAUTIFY_FLAG" val="#wm#"/>
</p:tagLst>
</file>

<file path=ppt/tags/tag382.xml><?xml version="1.0" encoding="utf-8"?>
<p:tagLst xmlns:p="http://schemas.openxmlformats.org/presentationml/2006/main">
  <p:tag name="KSO_WM_UNIT_INDEX" val="46"/>
  <p:tag name="KSO_WM_UNIT_TYPE" val="f"/>
  <p:tag name="KSO_WM_UNIT_SUBTYPE" val="a"/>
  <p:tag name="KSO_WM_BEAUTIFY_FLAG" val="#wm#"/>
</p:tagLst>
</file>

<file path=ppt/tags/tag383.xml><?xml version="1.0" encoding="utf-8"?>
<p:tagLst xmlns:p="http://schemas.openxmlformats.org/presentationml/2006/main">
  <p:tag name="KSO_WM_UNIT_INDEX" val="49"/>
  <p:tag name="KSO_WM_UNIT_TYPE" val="f"/>
  <p:tag name="KSO_WM_UNIT_SUBTYPE" val="a"/>
  <p:tag name="KSO_WM_BEAUTIFY_FLAG" val="#wm#"/>
</p:tagLst>
</file>

<file path=ppt/tags/tag384.xml><?xml version="1.0" encoding="utf-8"?>
<p:tagLst xmlns:p="http://schemas.openxmlformats.org/presentationml/2006/main">
  <p:tag name="KSO_WM_UNIT_INDEX" val="58"/>
  <p:tag name="KSO_WM_UNIT_TYPE" val="i"/>
  <p:tag name="KSO_WM_BEAUTIFY_FLAG" val="#wm#"/>
</p:tagLst>
</file>

<file path=ppt/tags/tag385.xml><?xml version="1.0" encoding="utf-8"?>
<p:tagLst xmlns:p="http://schemas.openxmlformats.org/presentationml/2006/main">
  <p:tag name="KSO_WM_UNIT_INDEX" val="61"/>
  <p:tag name="KSO_WM_UNIT_TYPE" val="i"/>
  <p:tag name="KSO_WM_BEAUTIFY_FLAG" val="#wm#"/>
</p:tagLst>
</file>

<file path=ppt/tags/tag386.xml><?xml version="1.0" encoding="utf-8"?>
<p:tagLst xmlns:p="http://schemas.openxmlformats.org/presentationml/2006/main">
  <p:tag name="KSO_WM_UNIT_INDEX" val="64"/>
  <p:tag name="KSO_WM_UNIT_TYPE" val="f"/>
  <p:tag name="KSO_WM_UNIT_SUBTYPE" val="a"/>
  <p:tag name="KSO_WM_BEAUTIFY_FLAG" val="#wm#"/>
</p:tagLst>
</file>

<file path=ppt/tags/tag387.xml><?xml version="1.0" encoding="utf-8"?>
<p:tagLst xmlns:p="http://schemas.openxmlformats.org/presentationml/2006/main">
  <p:tag name="KSO_WM_UNIT_INDEX" val="67"/>
  <p:tag name="KSO_WM_UNIT_TYPE" val="f"/>
  <p:tag name="KSO_WM_UNIT_SUBTYPE" val="a"/>
  <p:tag name="KSO_WM_BEAUTIFY_FLAG" val="#wm#"/>
</p:tagLst>
</file>

<file path=ppt/tags/tag388.xml><?xml version="1.0" encoding="utf-8"?>
<p:tagLst xmlns:p="http://schemas.openxmlformats.org/presentationml/2006/main">
  <p:tag name="KSO_WM_UNIT_INDEX" val="59"/>
  <p:tag name="KSO_WM_UNIT_TYPE" val="i"/>
  <p:tag name="KSO_WM_BEAUTIFY_FLAG" val="#wm#"/>
</p:tagLst>
</file>

<file path=ppt/tags/tag389.xml><?xml version="1.0" encoding="utf-8"?>
<p:tagLst xmlns:p="http://schemas.openxmlformats.org/presentationml/2006/main">
  <p:tag name="KSO_WM_UNIT_INDEX" val="62"/>
  <p:tag name="KSO_WM_UNIT_TYPE" val="i"/>
  <p:tag name="KSO_WM_BEAUTIFY_FLAG" val="#wm#"/>
</p:tagLst>
</file>

<file path=ppt/tags/tag390.xml><?xml version="1.0" encoding="utf-8"?>
<p:tagLst xmlns:p="http://schemas.openxmlformats.org/presentationml/2006/main">
  <p:tag name="KSO_WM_UNIT_INDEX" val="65"/>
  <p:tag name="KSO_WM_UNIT_TYPE" val="f"/>
  <p:tag name="KSO_WM_UNIT_SUBTYPE" val="a"/>
  <p:tag name="KSO_WM_BEAUTIFY_FLAG" val="#wm#"/>
</p:tagLst>
</file>

<file path=ppt/tags/tag391.xml><?xml version="1.0" encoding="utf-8"?>
<p:tagLst xmlns:p="http://schemas.openxmlformats.org/presentationml/2006/main">
  <p:tag name="KSO_WM_UNIT_INDEX" val="68"/>
  <p:tag name="KSO_WM_UNIT_TYPE" val="f"/>
  <p:tag name="KSO_WM_UNIT_SUBTYPE" val="a"/>
  <p:tag name="KSO_WM_BEAUTIFY_FLAG" val="#wm#"/>
</p:tagLst>
</file>

<file path=ppt/tags/tag392.xml><?xml version="1.0" encoding="utf-8"?>
<p:tagLst xmlns:p="http://schemas.openxmlformats.org/presentationml/2006/main">
  <p:tag name="KSO_WM_UNIT_INDEX" val="60"/>
  <p:tag name="KSO_WM_UNIT_TYPE" val="i"/>
  <p:tag name="KSO_WM_BEAUTIFY_FLAG" val="#wm#"/>
</p:tagLst>
</file>

<file path=ppt/tags/tag393.xml><?xml version="1.0" encoding="utf-8"?>
<p:tagLst xmlns:p="http://schemas.openxmlformats.org/presentationml/2006/main">
  <p:tag name="KSO_WM_UNIT_INDEX" val="63"/>
  <p:tag name="KSO_WM_UNIT_TYPE" val="i"/>
  <p:tag name="KSO_WM_BEAUTIFY_FLAG" val="#wm#"/>
</p:tagLst>
</file>

<file path=ppt/tags/tag394.xml><?xml version="1.0" encoding="utf-8"?>
<p:tagLst xmlns:p="http://schemas.openxmlformats.org/presentationml/2006/main">
  <p:tag name="KSO_WM_UNIT_INDEX" val="66"/>
  <p:tag name="KSO_WM_UNIT_TYPE" val="f"/>
  <p:tag name="KSO_WM_UNIT_SUBTYPE" val="a"/>
  <p:tag name="KSO_WM_BEAUTIFY_FLAG" val="#wm#"/>
</p:tagLst>
</file>

<file path=ppt/tags/tag395.xml><?xml version="1.0" encoding="utf-8"?>
<p:tagLst xmlns:p="http://schemas.openxmlformats.org/presentationml/2006/main">
  <p:tag name="KSO_WM_UNIT_INDEX" val="69"/>
  <p:tag name="KSO_WM_UNIT_TYPE" val="f"/>
  <p:tag name="KSO_WM_UNIT_SUBTYPE" val="a"/>
  <p:tag name="KSO_WM_BEAUTIFY_FLAG" val="#wm#"/>
</p:tagLst>
</file>

<file path=ppt/tags/tag396.xml><?xml version="1.0" encoding="utf-8"?>
<p:tagLst xmlns:p="http://schemas.openxmlformats.org/presentationml/2006/main">
  <p:tag name="KSO_WM_UNIT_TEXT" val="选型前需收集的关键信息"/>
  <p:tag name="KSO_WM_UNIT_INDEX" val="1"/>
  <p:tag name="KSO_WM_UNIT_TYPE" val="a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97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965"/>
  <p:tag name="KSO_WM_TEMPLATE_CATEGORY" val="custom"/>
  <p:tag name="KSO_WM_SLIDE_INDEX" val="8"/>
  <p:tag name="KSO_WM_SLIDE_ID" val="custom20235965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398.xml><?xml version="1.0" encoding="utf-8"?>
<p:tagLst xmlns:p="http://schemas.openxmlformats.org/presentationml/2006/main">
  <p:tag name="KSO_WM_UNIT_INDEX" val="1"/>
  <p:tag name="KSO_WM_UNIT_TYPE" val="f"/>
  <p:tag name="KSO_WM_UNIT_SUBTYPE" val="a"/>
  <p:tag name="KSO_WM_BEAUTIFY_FLAG" val="#wm#"/>
</p:tagLst>
</file>

<file path=ppt/tags/tag399.xml><?xml version="1.0" encoding="utf-8"?>
<p:tagLst xmlns:p="http://schemas.openxmlformats.org/presentationml/2006/main">
  <p:tag name="KSO_WM_UNIT_INDEX" val="3"/>
  <p:tag name="KSO_WM_UNIT_TYPE" val="f"/>
  <p:tag name="KSO_WM_UNIT_SUBTYPE" val="a"/>
  <p:tag name="KSO_WM_BEAUTIFY_FLAG" val="#wm#"/>
</p:tagLst>
</file>

<file path=ppt/tags/tag400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401.xml><?xml version="1.0" encoding="utf-8"?>
<p:tagLst xmlns:p="http://schemas.openxmlformats.org/presentationml/2006/main">
  <p:tag name="KSO_WM_UNIT_INDEX" val="5"/>
  <p:tag name="KSO_WM_UNIT_TYPE" val="i"/>
  <p:tag name="KSO_WM_UNIT_SUBTYPE" val="h"/>
  <p:tag name="KSO_WM_BEAUTIFY_FLAG" val="#wm#"/>
</p:tagLst>
</file>

<file path=ppt/tags/tag402.xml><?xml version="1.0" encoding="utf-8"?>
<p:tagLst xmlns:p="http://schemas.openxmlformats.org/presentationml/2006/main">
  <p:tag name="KSO_WM_UNIT_INDEX" val="6"/>
  <p:tag name="KSO_WM_UNIT_TYPE" val="i"/>
  <p:tag name="KSO_WM_UNIT_SUBTYPE" val="h"/>
  <p:tag name="KSO_WM_BEAUTIFY_FLAG" val="#wm#"/>
</p:tagLst>
</file>

<file path=ppt/tags/tag403.xml><?xml version="1.0" encoding="utf-8"?>
<p:tagLst xmlns:p="http://schemas.openxmlformats.org/presentationml/2006/main">
  <p:tag name="KSO_WM_UNIT_INDEX" val="7"/>
  <p:tag name="KSO_WM_UNIT_TYPE" val="i"/>
  <p:tag name="KSO_WM_BEAUTIFY_FLAG" val="#wm#"/>
</p:tagLst>
</file>

<file path=ppt/tags/tag404.xml><?xml version="1.0" encoding="utf-8"?>
<p:tagLst xmlns:p="http://schemas.openxmlformats.org/presentationml/2006/main">
  <p:tag name="KSO_WM_UNIT_INDEX" val="9"/>
  <p:tag name="KSO_WM_UNIT_TYPE" val="f"/>
  <p:tag name="KSO_WM_UNIT_SUBTYPE" val="a"/>
  <p:tag name="KSO_WM_BEAUTIFY_FLAG" val="#wm#"/>
</p:tagLst>
</file>

<file path=ppt/tags/tag405.xml><?xml version="1.0" encoding="utf-8"?>
<p:tagLst xmlns:p="http://schemas.openxmlformats.org/presentationml/2006/main">
  <p:tag name="KSO_WM_UNIT_INDEX" val="8"/>
  <p:tag name="KSO_WM_UNIT_TYPE" val="f"/>
  <p:tag name="KSO_WM_UNIT_SUBTYPE" val="a"/>
  <p:tag name="KSO_WM_BEAUTIFY_FLAG" val="#wm#"/>
</p:tagLst>
</file>

<file path=ppt/tags/tag406.xml><?xml version="1.0" encoding="utf-8"?>
<p:tagLst xmlns:p="http://schemas.openxmlformats.org/presentationml/2006/main">
  <p:tag name="KSO_WM_UNIT_INDEX" val="10"/>
  <p:tag name="KSO_WM_UNIT_TYPE" val="f"/>
  <p:tag name="KSO_WM_UNIT_SUBTYPE" val="a"/>
  <p:tag name="KSO_WM_BEAUTIFY_FLAG" val="#wm#"/>
</p:tagLst>
</file>

<file path=ppt/tags/tag407.xml><?xml version="1.0" encoding="utf-8"?>
<p:tagLst xmlns:p="http://schemas.openxmlformats.org/presentationml/2006/main">
  <p:tag name="KSO_WM_UNIT_INDEX" val="11"/>
  <p:tag name="KSO_WM_UNIT_TYPE" val="i"/>
  <p:tag name="KSO_WM_BEAUTIFY_FLAG" val="#wm#"/>
</p:tagLst>
</file>

<file path=ppt/tags/tag408.xml><?xml version="1.0" encoding="utf-8"?>
<p:tagLst xmlns:p="http://schemas.openxmlformats.org/presentationml/2006/main">
  <p:tag name="KSO_WM_UNIT_INDEX" val="15"/>
  <p:tag name="KSO_WM_UNIT_TYPE" val="i"/>
  <p:tag name="KSO_WM_BEAUTIFY_FLAG" val="#wm#"/>
</p:tagLst>
</file>

<file path=ppt/tags/tag409.xml><?xml version="1.0" encoding="utf-8"?>
<p:tagLst xmlns:p="http://schemas.openxmlformats.org/presentationml/2006/main">
  <p:tag name="KSO_WM_UNIT_INDEX" val="13"/>
  <p:tag name="KSO_WM_UNIT_TYPE" val="f"/>
  <p:tag name="KSO_WM_UNIT_SUBTYPE" val="a"/>
  <p:tag name="KSO_WM_BEAUTIFY_FLAG" val="#wm#"/>
</p:tagLst>
</file>

<file path=ppt/tags/tag410.xml><?xml version="1.0" encoding="utf-8"?>
<p:tagLst xmlns:p="http://schemas.openxmlformats.org/presentationml/2006/main">
  <p:tag name="KSO_WM_UNIT_INDEX" val="17"/>
  <p:tag name="KSO_WM_UNIT_TYPE" val="i"/>
  <p:tag name="KSO_WM_BEAUTIFY_FLAG" val="#wm#"/>
</p:tagLst>
</file>

<file path=ppt/tags/tag411.xml><?xml version="1.0" encoding="utf-8"?>
<p:tagLst xmlns:p="http://schemas.openxmlformats.org/presentationml/2006/main">
  <p:tag name="KSO_WM_UNIT_INDEX" val="18"/>
  <p:tag name="KSO_WM_UNIT_TYPE" val="i"/>
  <p:tag name="KSO_WM_BEAUTIFY_FLAG" val="#wm#"/>
</p:tagLst>
</file>

<file path=ppt/tags/tag412.xml><?xml version="1.0" encoding="utf-8"?>
<p:tagLst xmlns:p="http://schemas.openxmlformats.org/presentationml/2006/main">
  <p:tag name="KSO_WM_UNIT_INDEX" val="20"/>
  <p:tag name="KSO_WM_UNIT_TYPE" val="f"/>
  <p:tag name="KSO_WM_UNIT_SUBTYPE" val="a"/>
  <p:tag name="KSO_WM_BEAUTIFY_FLAG" val="#wm#"/>
</p:tagLst>
</file>

<file path=ppt/tags/tag413.xml><?xml version="1.0" encoding="utf-8"?>
<p:tagLst xmlns:p="http://schemas.openxmlformats.org/presentationml/2006/main">
  <p:tag name="KSO_WM_UNIT_INDEX" val="22"/>
  <p:tag name="KSO_WM_UNIT_TYPE" val="f"/>
  <p:tag name="KSO_WM_UNIT_SUBTYPE" val="a"/>
  <p:tag name="KSO_WM_BEAUTIFY_FLAG" val="#wm#"/>
</p:tagLst>
</file>

<file path=ppt/tags/tag414.xml><?xml version="1.0" encoding="utf-8"?>
<p:tagLst xmlns:p="http://schemas.openxmlformats.org/presentationml/2006/main">
  <p:tag name="KSO_WM_UNIT_INDEX" val="12"/>
  <p:tag name="KSO_WM_UNIT_TYPE" val="i"/>
  <p:tag name="KSO_WM_BEAUTIFY_FLAG" val="#wm#"/>
</p:tagLst>
</file>

<file path=ppt/tags/tag415.xml><?xml version="1.0" encoding="utf-8"?>
<p:tagLst xmlns:p="http://schemas.openxmlformats.org/presentationml/2006/main">
  <p:tag name="KSO_WM_UNIT_INDEX" val="16"/>
  <p:tag name="KSO_WM_UNIT_TYPE" val="i"/>
  <p:tag name="KSO_WM_BEAUTIFY_FLAG" val="#wm#"/>
</p:tagLst>
</file>

<file path=ppt/tags/tag416.xml><?xml version="1.0" encoding="utf-8"?>
<p:tagLst xmlns:p="http://schemas.openxmlformats.org/presentationml/2006/main">
  <p:tag name="KSO_WM_UNIT_INDEX" val="14"/>
  <p:tag name="KSO_WM_UNIT_TYPE" val="f"/>
  <p:tag name="KSO_WM_UNIT_SUBTYPE" val="a"/>
  <p:tag name="KSO_WM_BEAUTIFY_FLAG" val="#wm#"/>
</p:tagLst>
</file>

<file path=ppt/tags/tag417.xml><?xml version="1.0" encoding="utf-8"?>
<p:tagLst xmlns:p="http://schemas.openxmlformats.org/presentationml/2006/main">
  <p:tag name="KSO_WM_UNIT_INDEX" val="19"/>
  <p:tag name="KSO_WM_UNIT_TYPE" val="f"/>
  <p:tag name="KSO_WM_UNIT_SUBTYPE" val="a"/>
  <p:tag name="KSO_WM_BEAUTIFY_FLAG" val="#wm#"/>
</p:tagLst>
</file>

<file path=ppt/tags/tag418.xml><?xml version="1.0" encoding="utf-8"?>
<p:tagLst xmlns:p="http://schemas.openxmlformats.org/presentationml/2006/main">
  <p:tag name="KSO_WM_UNIT_INDEX" val="21"/>
  <p:tag name="KSO_WM_UNIT_TYPE" val="f"/>
  <p:tag name="KSO_WM_UNIT_SUBTYPE" val="a"/>
  <p:tag name="KSO_WM_BEAUTIFY_FLAG" val="#wm#"/>
</p:tagLst>
</file>

<file path=ppt/tags/tag419.xml><?xml version="1.0" encoding="utf-8"?>
<p:tagLst xmlns:p="http://schemas.openxmlformats.org/presentationml/2006/main">
  <p:tag name="KSO_WM_UNIT_INDEX" val="23"/>
  <p:tag name="KSO_WM_UNIT_TYPE" val="i"/>
  <p:tag name="KSO_WM_UNIT_SUBTYPE" val="h"/>
  <p:tag name="KSO_WM_BEAUTIFY_FLAG" val="#wm#"/>
</p:tagLst>
</file>

<file path=ppt/tags/tag420.xml><?xml version="1.0" encoding="utf-8"?>
<p:tagLst xmlns:p="http://schemas.openxmlformats.org/presentationml/2006/main">
  <p:tag name="KSO_WM_UNIT_INDEX" val="24"/>
  <p:tag name="KSO_WM_UNIT_TYPE" val="i"/>
  <p:tag name="KSO_WM_UNIT_SUBTYPE" val="h"/>
  <p:tag name="KSO_WM_BEAUTIFY_FLAG" val="#wm#"/>
</p:tagLst>
</file>

<file path=ppt/tags/tag421.xml><?xml version="1.0" encoding="utf-8"?>
<p:tagLst xmlns:p="http://schemas.openxmlformats.org/presentationml/2006/main">
  <p:tag name="KSO_WM_UNIT_INDEX" val="25"/>
  <p:tag name="KSO_WM_UNIT_TYPE" val="i"/>
  <p:tag name="KSO_WM_BEAUTIFY_FLAG" val="#wm#"/>
</p:tagLst>
</file>

<file path=ppt/tags/tag422.xml><?xml version="1.0" encoding="utf-8"?>
<p:tagLst xmlns:p="http://schemas.openxmlformats.org/presentationml/2006/main">
  <p:tag name="KSO_WM_UNIT_INDEX" val="27"/>
  <p:tag name="KSO_WM_UNIT_TYPE" val="f"/>
  <p:tag name="KSO_WM_UNIT_SUBTYPE" val="a"/>
  <p:tag name="KSO_WM_BEAUTIFY_FLAG" val="#wm#"/>
</p:tagLst>
</file>

<file path=ppt/tags/tag423.xml><?xml version="1.0" encoding="utf-8"?>
<p:tagLst xmlns:p="http://schemas.openxmlformats.org/presentationml/2006/main">
  <p:tag name="KSO_WM_UNIT_INDEX" val="26"/>
  <p:tag name="KSO_WM_UNIT_TYPE" val="f"/>
  <p:tag name="KSO_WM_UNIT_SUBTYPE" val="a"/>
  <p:tag name="KSO_WM_BEAUTIFY_FLAG" val="#wm#"/>
</p:tagLst>
</file>

<file path=ppt/tags/tag424.xml><?xml version="1.0" encoding="utf-8"?>
<p:tagLst xmlns:p="http://schemas.openxmlformats.org/presentationml/2006/main">
  <p:tag name="KSO_WM_UNIT_INDEX" val="28"/>
  <p:tag name="KSO_WM_UNIT_TYPE" val="f"/>
  <p:tag name="KSO_WM_UNIT_SUBTYPE" val="a"/>
  <p:tag name="KSO_WM_BEAUTIFY_FLAG" val="#wm#"/>
</p:tagLst>
</file>

<file path=ppt/tags/tag425.xml><?xml version="1.0" encoding="utf-8"?>
<p:tagLst xmlns:p="http://schemas.openxmlformats.org/presentationml/2006/main">
  <p:tag name="KSO_WM_UNIT_INDEX" val="29"/>
  <p:tag name="KSO_WM_UNIT_TYPE" val="i"/>
  <p:tag name="KSO_WM_BEAUTIFY_FLAG" val="#wm#"/>
</p:tagLst>
</file>

<file path=ppt/tags/tag426.xml><?xml version="1.0" encoding="utf-8"?>
<p:tagLst xmlns:p="http://schemas.openxmlformats.org/presentationml/2006/main">
  <p:tag name="KSO_WM_UNIT_INDEX" val="32"/>
  <p:tag name="KSO_WM_UNIT_TYPE" val="f"/>
  <p:tag name="KSO_WM_UNIT_SUBTYPE" val="a"/>
  <p:tag name="KSO_WM_BEAUTIFY_FLAG" val="#wm#"/>
</p:tagLst>
</file>

<file path=ppt/tags/tag427.xml><?xml version="1.0" encoding="utf-8"?>
<p:tagLst xmlns:p="http://schemas.openxmlformats.org/presentationml/2006/main">
  <p:tag name="KSO_WM_UNIT_INDEX" val="35"/>
  <p:tag name="KSO_WM_UNIT_TYPE" val="f"/>
  <p:tag name="KSO_WM_UNIT_SUBTYPE" val="a"/>
  <p:tag name="KSO_WM_BEAUTIFY_FLAG" val="#wm#"/>
</p:tagLst>
</file>

<file path=ppt/tags/tag428.xml><?xml version="1.0" encoding="utf-8"?>
<p:tagLst xmlns:p="http://schemas.openxmlformats.org/presentationml/2006/main">
  <p:tag name="KSO_WM_UNIT_INDEX" val="42"/>
  <p:tag name="KSO_WM_UNIT_TYPE" val="f"/>
  <p:tag name="KSO_WM_UNIT_SUBTYPE" val="a"/>
  <p:tag name="KSO_WM_BEAUTIFY_FLAG" val="#wm#"/>
</p:tagLst>
</file>

<file path=ppt/tags/tag429.xml><?xml version="1.0" encoding="utf-8"?>
<p:tagLst xmlns:p="http://schemas.openxmlformats.org/presentationml/2006/main">
  <p:tag name="KSO_WM_UNIT_INDEX" val="30"/>
  <p:tag name="KSO_WM_UNIT_TYPE" val="i"/>
  <p:tag name="KSO_WM_BEAUTIFY_FLAG" val="#wm#"/>
</p:tagLst>
</file>

<file path=ppt/tags/tag430.xml><?xml version="1.0" encoding="utf-8"?>
<p:tagLst xmlns:p="http://schemas.openxmlformats.org/presentationml/2006/main">
  <p:tag name="KSO_WM_UNIT_INDEX" val="33"/>
  <p:tag name="KSO_WM_UNIT_TYPE" val="f"/>
  <p:tag name="KSO_WM_UNIT_SUBTYPE" val="a"/>
  <p:tag name="KSO_WM_BEAUTIFY_FLAG" val="#wm#"/>
</p:tagLst>
</file>

<file path=ppt/tags/tag431.xml><?xml version="1.0" encoding="utf-8"?>
<p:tagLst xmlns:p="http://schemas.openxmlformats.org/presentationml/2006/main">
  <p:tag name="KSO_WM_UNIT_INDEX" val="36"/>
  <p:tag name="KSO_WM_UNIT_TYPE" val="i"/>
  <p:tag name="KSO_WM_BEAUTIFY_FLAG" val="#wm#"/>
</p:tagLst>
</file>

<file path=ppt/tags/tag432.xml><?xml version="1.0" encoding="utf-8"?>
<p:tagLst xmlns:p="http://schemas.openxmlformats.org/presentationml/2006/main">
  <p:tag name="KSO_WM_UNIT_INDEX" val="37"/>
  <p:tag name="KSO_WM_UNIT_TYPE" val="i"/>
  <p:tag name="KSO_WM_BEAUTIFY_FLAG" val="#wm#"/>
</p:tagLst>
</file>

<file path=ppt/tags/tag433.xml><?xml version="1.0" encoding="utf-8"?>
<p:tagLst xmlns:p="http://schemas.openxmlformats.org/presentationml/2006/main">
  <p:tag name="KSO_WM_UNIT_INDEX" val="40"/>
  <p:tag name="KSO_WM_UNIT_TYPE" val="f"/>
  <p:tag name="KSO_WM_UNIT_SUBTYPE" val="a"/>
  <p:tag name="KSO_WM_BEAUTIFY_FLAG" val="#wm#"/>
</p:tagLst>
</file>

<file path=ppt/tags/tag434.xml><?xml version="1.0" encoding="utf-8"?>
<p:tagLst xmlns:p="http://schemas.openxmlformats.org/presentationml/2006/main">
  <p:tag name="KSO_WM_UNIT_INDEX" val="43"/>
  <p:tag name="KSO_WM_UNIT_TYPE" val="f"/>
  <p:tag name="KSO_WM_UNIT_SUBTYPE" val="a"/>
  <p:tag name="KSO_WM_BEAUTIFY_FLAG" val="#wm#"/>
</p:tagLst>
</file>

<file path=ppt/tags/tag435.xml><?xml version="1.0" encoding="utf-8"?>
<p:tagLst xmlns:p="http://schemas.openxmlformats.org/presentationml/2006/main">
  <p:tag name="KSO_WM_UNIT_INDEX" val="31"/>
  <p:tag name="KSO_WM_UNIT_TYPE" val="i"/>
  <p:tag name="KSO_WM_BEAUTIFY_FLAG" val="#wm#"/>
</p:tagLst>
</file>

<file path=ppt/tags/tag436.xml><?xml version="1.0" encoding="utf-8"?>
<p:tagLst xmlns:p="http://schemas.openxmlformats.org/presentationml/2006/main">
  <p:tag name="KSO_WM_UNIT_INDEX" val="34"/>
  <p:tag name="KSO_WM_UNIT_TYPE" val="f"/>
  <p:tag name="KSO_WM_UNIT_SUBTYPE" val="a"/>
  <p:tag name="KSO_WM_BEAUTIFY_FLAG" val="#wm#"/>
</p:tagLst>
</file>

<file path=ppt/tags/tag437.xml><?xml version="1.0" encoding="utf-8"?>
<p:tagLst xmlns:p="http://schemas.openxmlformats.org/presentationml/2006/main">
  <p:tag name="KSO_WM_UNIT_INDEX" val="38"/>
  <p:tag name="KSO_WM_UNIT_TYPE" val="i"/>
  <p:tag name="KSO_WM_BEAUTIFY_FLAG" val="#wm#"/>
</p:tagLst>
</file>

<file path=ppt/tags/tag438.xml><?xml version="1.0" encoding="utf-8"?>
<p:tagLst xmlns:p="http://schemas.openxmlformats.org/presentationml/2006/main">
  <p:tag name="KSO_WM_UNIT_INDEX" val="39"/>
  <p:tag name="KSO_WM_UNIT_TYPE" val="i"/>
  <p:tag name="KSO_WM_BEAUTIFY_FLAG" val="#wm#"/>
</p:tagLst>
</file>

<file path=ppt/tags/tag439.xml><?xml version="1.0" encoding="utf-8"?>
<p:tagLst xmlns:p="http://schemas.openxmlformats.org/presentationml/2006/main">
  <p:tag name="KSO_WM_UNIT_INDEX" val="41"/>
  <p:tag name="KSO_WM_UNIT_TYPE" val="f"/>
  <p:tag name="KSO_WM_UNIT_SUBTYPE" val="a"/>
  <p:tag name="KSO_WM_BEAUTIFY_FLAG" val="#wm#"/>
</p:tagLst>
</file>

<file path=ppt/tags/tag440.xml><?xml version="1.0" encoding="utf-8"?>
<p:tagLst xmlns:p="http://schemas.openxmlformats.org/presentationml/2006/main">
  <p:tag name="KSO_WM_UNIT_INDEX" val="44"/>
  <p:tag name="KSO_WM_UNIT_TYPE" val="f"/>
  <p:tag name="KSO_WM_UNIT_SUBTYPE" val="a"/>
  <p:tag name="KSO_WM_BEAUTIFY_FLAG" val="#wm#"/>
</p:tagLst>
</file>

<file path=ppt/tags/tag441.xml><?xml version="1.0" encoding="utf-8"?>
<p:tagLst xmlns:p="http://schemas.openxmlformats.org/presentationml/2006/main">
  <p:tag name="KSO_WM_UNIT_INDEX" val="45"/>
  <p:tag name="KSO_WM_UNIT_TYPE" val="i"/>
  <p:tag name="KSO_WM_BEAUTIFY_FLAG" val="#wm#"/>
</p:tagLst>
</file>

<file path=ppt/tags/tag442.xml><?xml version="1.0" encoding="utf-8"?>
<p:tagLst xmlns:p="http://schemas.openxmlformats.org/presentationml/2006/main">
  <p:tag name="KSO_WM_UNIT_INDEX" val="47"/>
  <p:tag name="KSO_WM_UNIT_TYPE" val="i"/>
  <p:tag name="KSO_WM_BEAUTIFY_FLAG" val="#wm#"/>
</p:tagLst>
</file>

<file path=ppt/tags/tag443.xml><?xml version="1.0" encoding="utf-8"?>
<p:tagLst xmlns:p="http://schemas.openxmlformats.org/presentationml/2006/main">
  <p:tag name="KSO_WM_UNIT_INDEX" val="46"/>
  <p:tag name="KSO_WM_UNIT_TYPE" val="f"/>
  <p:tag name="KSO_WM_UNIT_SUBTYPE" val="a"/>
  <p:tag name="KSO_WM_BEAUTIFY_FLAG" val="#wm#"/>
</p:tagLst>
</file>

<file path=ppt/tags/tag444.xml><?xml version="1.0" encoding="utf-8"?>
<p:tagLst xmlns:p="http://schemas.openxmlformats.org/presentationml/2006/main">
  <p:tag name="KSO_WM_UNIT_TEXT" val="选型步骤(一): 基础匹配"/>
  <p:tag name="KSO_WM_UNIT_INDEX" val="1"/>
  <p:tag name="KSO_WM_UNIT_TYPE" val="a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445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965"/>
  <p:tag name="KSO_WM_TEMPLATE_CATEGORY" val="custom"/>
  <p:tag name="KSO_WM_SLIDE_INDEX" val="8"/>
  <p:tag name="KSO_WM_SLIDE_ID" val="custom20235965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446.xml><?xml version="1.0" encoding="utf-8"?>
<p:tagLst xmlns:p="http://schemas.openxmlformats.org/presentationml/2006/main">
  <p:tag name="KSO_WM_UNIT_INDEX" val="1"/>
  <p:tag name="KSO_WM_UNIT_TYPE" val="f"/>
  <p:tag name="KSO_WM_UNIT_SUBTYPE" val="a"/>
  <p:tag name="KSO_WM_BEAUTIFY_FLAG" val="#wm#"/>
</p:tagLst>
</file>

<file path=ppt/tags/tag447.xml><?xml version="1.0" encoding="utf-8"?>
<p:tagLst xmlns:p="http://schemas.openxmlformats.org/presentationml/2006/main">
  <p:tag name="KSO_WM_UNIT_INDEX" val="3"/>
  <p:tag name="KSO_WM_UNIT_TYPE" val="f"/>
  <p:tag name="KSO_WM_UNIT_SUBTYPE" val="a"/>
  <p:tag name="KSO_WM_BEAUTIFY_FLAG" val="#wm#"/>
</p:tagLst>
</file>

<file path=ppt/tags/tag448.xml><?xml version="1.0" encoding="utf-8"?>
<p:tagLst xmlns:p="http://schemas.openxmlformats.org/presentationml/2006/main">
  <p:tag name="KSO_WM_UNIT_INDEX" val="1_1_2"/>
  <p:tag name="KSO_WM_UNIT_TYPE" val="l_h_i"/>
  <p:tag name="KSO_WM_UNIT_SUBTYPE" val="d"/>
  <p:tag name="KSO_WM_TEMPLATE_CATEGORY" val="diagram"/>
  <p:tag name="KSO_WM_TEMPLATE_INDEX" val="19882022"/>
  <p:tag name="KSO_WM_UNIT_ID" val="diagram19882022*l_h_i*1_1_2"/>
  <p:tag name="KSO_WM_DIAGRAM_GROUP_CODE" val="l1-1"/>
  <p:tag name="KSO_WM_TAG_VERSION" val="2.0"/>
  <p:tag name="KSO_WM_BEAUTIFY_FLAG" val="#wm#"/>
  <p:tag name="KSO_WM_DIAGRAM_VIRTUALLY_FRAME" val="{&quot;height&quot;:207.75,&quot;left&quot;:48,&quot;top&quot;:140.25,&quot;width&quot;:873}"/>
</p:tagLst>
</file>

<file path=ppt/tags/tag449.xml><?xml version="1.0" encoding="utf-8"?>
<p:tagLst xmlns:p="http://schemas.openxmlformats.org/presentationml/2006/main">
  <p:tag name="KSO_WM_UNIT_INDEX" val="1_1_1"/>
  <p:tag name="KSO_WM_UNIT_TYPE" val="l_h_a"/>
  <p:tag name="KSO_WM_TEMPLATE_CATEGORY" val="diagram"/>
  <p:tag name="KSO_WM_TEMPLATE_INDEX" val="19882022"/>
  <p:tag name="KSO_WM_UNIT_ID" val="diagram19882022*l_h_a*1_1_1"/>
  <p:tag name="KSO_WM_DIAGRAM_GROUP_CODE" val="l1-1"/>
  <p:tag name="KSO_WM_TAG_VERSION" val="2.0"/>
  <p:tag name="KSO_WM_BEAUTIFY_FLAG" val="#wm#"/>
  <p:tag name="KSO_WM_DIAGRAM_VIRTUALLY_FRAME" val="{&quot;height&quot;:207.75,&quot;left&quot;:48,&quot;top&quot;:140.25,&quot;width&quot;:873}"/>
</p:tagLst>
</file>

<file path=ppt/tags/tag450.xml><?xml version="1.0" encoding="utf-8"?>
<p:tagLst xmlns:p="http://schemas.openxmlformats.org/presentationml/2006/main">
  <p:tag name="KSO_WM_UNIT_INDEX" val="1_1_3"/>
  <p:tag name="KSO_WM_UNIT_TYPE" val="l_h_f"/>
  <p:tag name="KSO_WM_UNIT_SUBTYPE" val="a"/>
  <p:tag name="KSO_WM_TEMPLATE_CATEGORY" val="diagram"/>
  <p:tag name="KSO_WM_TEMPLATE_INDEX" val="19882022"/>
  <p:tag name="KSO_WM_UNIT_ID" val="diagram19882022*l_h_f*1_1_3"/>
  <p:tag name="KSO_WM_DIAGRAM_GROUP_CODE" val="l1-1"/>
  <p:tag name="KSO_WM_TAG_VERSION" val="2.0"/>
  <p:tag name="KSO_WM_BEAUTIFY_FLAG" val="#wm#"/>
  <p:tag name="KSO_WM_DIAGRAM_VIRTUALLY_FRAME" val="{&quot;height&quot;:207.75,&quot;left&quot;:48,&quot;top&quot;:140.25,&quot;width&quot;:873}"/>
</p:tagLst>
</file>

<file path=ppt/tags/tag451.xml><?xml version="1.0" encoding="utf-8"?>
<p:tagLst xmlns:p="http://schemas.openxmlformats.org/presentationml/2006/main">
  <p:tag name="KSO_WM_UNIT_INDEX" val="1_1_4"/>
  <p:tag name="KSO_WM_UNIT_TYPE" val="l_h_f"/>
  <p:tag name="KSO_WM_UNIT_SUBTYPE" val="a"/>
  <p:tag name="KSO_WM_TEMPLATE_CATEGORY" val="diagram"/>
  <p:tag name="KSO_WM_TEMPLATE_INDEX" val="19882022"/>
  <p:tag name="KSO_WM_UNIT_ID" val="diagram19882022*l_h_f*1_1_4"/>
  <p:tag name="KSO_WM_DIAGRAM_GROUP_CODE" val="l1-1"/>
  <p:tag name="KSO_WM_TAG_VERSION" val="2.0"/>
  <p:tag name="KSO_WM_BEAUTIFY_FLAG" val="#wm#"/>
  <p:tag name="KSO_WM_DIAGRAM_VIRTUALLY_FRAME" val="{&quot;height&quot;:207.75,&quot;left&quot;:48,&quot;top&quot;:140.25,&quot;width&quot;:873}"/>
</p:tagLst>
</file>

<file path=ppt/tags/tag452.xml><?xml version="1.0" encoding="utf-8"?>
<p:tagLst xmlns:p="http://schemas.openxmlformats.org/presentationml/2006/main">
  <p:tag name="KSO_WM_UNIT_INDEX" val="1_1_5"/>
  <p:tag name="KSO_WM_UNIT_TYPE" val="l_h_f"/>
  <p:tag name="KSO_WM_UNIT_SUBTYPE" val="a"/>
  <p:tag name="KSO_WM_TEMPLATE_CATEGORY" val="diagram"/>
  <p:tag name="KSO_WM_TEMPLATE_INDEX" val="19882022"/>
  <p:tag name="KSO_WM_UNIT_ID" val="diagram19882022*l_h_f*1_1_5"/>
  <p:tag name="KSO_WM_DIAGRAM_GROUP_CODE" val="l1-1"/>
  <p:tag name="KSO_WM_TAG_VERSION" val="2.0"/>
  <p:tag name="KSO_WM_BEAUTIFY_FLAG" val="#wm#"/>
  <p:tag name="KSO_WM_DIAGRAM_VIRTUALLY_FRAME" val="{&quot;height&quot;:207.75,&quot;left&quot;:48,&quot;top&quot;:140.25,&quot;width&quot;:873}"/>
</p:tagLst>
</file>

<file path=ppt/tags/tag453.xml><?xml version="1.0" encoding="utf-8"?>
<p:tagLst xmlns:p="http://schemas.openxmlformats.org/presentationml/2006/main">
  <p:tag name="KSO_WM_UNIT_INDEX" val="1_1_6"/>
  <p:tag name="KSO_WM_UNIT_TYPE" val="l_h_f"/>
  <p:tag name="KSO_WM_UNIT_SUBTYPE" val="a"/>
  <p:tag name="KSO_WM_TEMPLATE_CATEGORY" val="diagram"/>
  <p:tag name="KSO_WM_TEMPLATE_INDEX" val="19882022"/>
  <p:tag name="KSO_WM_UNIT_ID" val="diagram19882022*l_h_f*1_1_6"/>
  <p:tag name="KSO_WM_DIAGRAM_GROUP_CODE" val="l1-1"/>
  <p:tag name="KSO_WM_TAG_VERSION" val="2.0"/>
  <p:tag name="KSO_WM_BEAUTIFY_FLAG" val="#wm#"/>
  <p:tag name="KSO_WM_DIAGRAM_VIRTUALLY_FRAME" val="{&quot;height&quot;:207.75,&quot;left&quot;:48,&quot;top&quot;:140.25,&quot;width&quot;:873}"/>
</p:tagLst>
</file>

<file path=ppt/tags/tag454.xml><?xml version="1.0" encoding="utf-8"?>
<p:tagLst xmlns:p="http://schemas.openxmlformats.org/presentationml/2006/main">
  <p:tag name="KSO_WM_UNIT_INDEX" val="1_1_7"/>
  <p:tag name="KSO_WM_UNIT_TYPE" val="l_h_f"/>
  <p:tag name="KSO_WM_UNIT_SUBTYPE" val="a"/>
  <p:tag name="KSO_WM_TEMPLATE_CATEGORY" val="diagram"/>
  <p:tag name="KSO_WM_TEMPLATE_INDEX" val="19882022"/>
  <p:tag name="KSO_WM_UNIT_ID" val="diagram19882022*l_h_f*1_1_7"/>
  <p:tag name="KSO_WM_DIAGRAM_GROUP_CODE" val="l1-1"/>
  <p:tag name="KSO_WM_TAG_VERSION" val="2.0"/>
  <p:tag name="KSO_WM_BEAUTIFY_FLAG" val="#wm#"/>
  <p:tag name="KSO_WM_DIAGRAM_VIRTUALLY_FRAME" val="{&quot;height&quot;:207.75,&quot;left&quot;:48,&quot;top&quot;:140.25,&quot;width&quot;:873}"/>
</p:tagLst>
</file>

<file path=ppt/tags/tag455.xml><?xml version="1.0" encoding="utf-8"?>
<p:tagLst xmlns:p="http://schemas.openxmlformats.org/presentationml/2006/main">
  <p:tag name="KSO_WM_UNIT_INDEX" val="1_1_8"/>
  <p:tag name="KSO_WM_UNIT_TYPE" val="l_h_f"/>
  <p:tag name="KSO_WM_UNIT_SUBTYPE" val="a"/>
  <p:tag name="KSO_WM_TEMPLATE_CATEGORY" val="diagram"/>
  <p:tag name="KSO_WM_TEMPLATE_INDEX" val="19882022"/>
  <p:tag name="KSO_WM_UNIT_ID" val="diagram19882022*l_h_f*1_1_8"/>
  <p:tag name="KSO_WM_DIAGRAM_GROUP_CODE" val="l1-1"/>
  <p:tag name="KSO_WM_TAG_VERSION" val="2.0"/>
  <p:tag name="KSO_WM_BEAUTIFY_FLAG" val="#wm#"/>
  <p:tag name="KSO_WM_DIAGRAM_VIRTUALLY_FRAME" val="{&quot;height&quot;:207.75,&quot;left&quot;:48,&quot;top&quot;:140.25,&quot;width&quot;:873}"/>
</p:tagLst>
</file>

<file path=ppt/tags/tag456.xml><?xml version="1.0" encoding="utf-8"?>
<p:tagLst xmlns:p="http://schemas.openxmlformats.org/presentationml/2006/main">
  <p:tag name="KSO_WM_UNIT_INDEX" val="1_2_2"/>
  <p:tag name="KSO_WM_UNIT_TYPE" val="l_h_i"/>
  <p:tag name="KSO_WM_UNIT_SUBTYPE" val="d"/>
  <p:tag name="KSO_WM_TEMPLATE_CATEGORY" val="diagram"/>
  <p:tag name="KSO_WM_TEMPLATE_INDEX" val="19882022"/>
  <p:tag name="KSO_WM_UNIT_ID" val="diagram19882022*l_h_i*1_2_2"/>
  <p:tag name="KSO_WM_DIAGRAM_GROUP_CODE" val="l1-1"/>
  <p:tag name="KSO_WM_TAG_VERSION" val="2.0"/>
  <p:tag name="KSO_WM_BEAUTIFY_FLAG" val="#wm#"/>
  <p:tag name="KSO_WM_DIAGRAM_VIRTUALLY_FRAME" val="{&quot;height&quot;:207.75,&quot;left&quot;:48,&quot;top&quot;:140.25,&quot;width&quot;:873}"/>
</p:tagLst>
</file>

<file path=ppt/tags/tag457.xml><?xml version="1.0" encoding="utf-8"?>
<p:tagLst xmlns:p="http://schemas.openxmlformats.org/presentationml/2006/main">
  <p:tag name="KSO_WM_UNIT_INDEX" val="1_2_1"/>
  <p:tag name="KSO_WM_UNIT_TYPE" val="l_h_a"/>
  <p:tag name="KSO_WM_TEMPLATE_CATEGORY" val="diagram"/>
  <p:tag name="KSO_WM_TEMPLATE_INDEX" val="19882022"/>
  <p:tag name="KSO_WM_UNIT_ID" val="diagram19882022*l_h_a*1_2_1"/>
  <p:tag name="KSO_WM_DIAGRAM_GROUP_CODE" val="l1-1"/>
  <p:tag name="KSO_WM_TAG_VERSION" val="2.0"/>
  <p:tag name="KSO_WM_BEAUTIFY_FLAG" val="#wm#"/>
  <p:tag name="KSO_WM_DIAGRAM_VIRTUALLY_FRAME" val="{&quot;height&quot;:207.75,&quot;left&quot;:48,&quot;top&quot;:140.25,&quot;width&quot;:873}"/>
</p:tagLst>
</file>

<file path=ppt/tags/tag458.xml><?xml version="1.0" encoding="utf-8"?>
<p:tagLst xmlns:p="http://schemas.openxmlformats.org/presentationml/2006/main">
  <p:tag name="KSO_WM_UNIT_INDEX" val="1_2_3"/>
  <p:tag name="KSO_WM_UNIT_TYPE" val="l_h_f"/>
  <p:tag name="KSO_WM_UNIT_SUBTYPE" val="a"/>
  <p:tag name="KSO_WM_TEMPLATE_CATEGORY" val="diagram"/>
  <p:tag name="KSO_WM_TEMPLATE_INDEX" val="19882022"/>
  <p:tag name="KSO_WM_UNIT_ID" val="diagram19882022*l_h_f*1_2_3"/>
  <p:tag name="KSO_WM_DIAGRAM_GROUP_CODE" val="l1-1"/>
  <p:tag name="KSO_WM_TAG_VERSION" val="2.0"/>
  <p:tag name="KSO_WM_BEAUTIFY_FLAG" val="#wm#"/>
  <p:tag name="KSO_WM_DIAGRAM_VIRTUALLY_FRAME" val="{&quot;height&quot;:207.75,&quot;left&quot;:48,&quot;top&quot;:140.25,&quot;width&quot;:873}"/>
</p:tagLst>
</file>

<file path=ppt/tags/tag459.xml><?xml version="1.0" encoding="utf-8"?>
<p:tagLst xmlns:p="http://schemas.openxmlformats.org/presentationml/2006/main">
  <p:tag name="KSO_WM_UNIT_INDEX" val="1_2_4"/>
  <p:tag name="KSO_WM_UNIT_TYPE" val="l_h_f"/>
  <p:tag name="KSO_WM_UNIT_SUBTYPE" val="a"/>
  <p:tag name="KSO_WM_TEMPLATE_CATEGORY" val="diagram"/>
  <p:tag name="KSO_WM_TEMPLATE_INDEX" val="19882022"/>
  <p:tag name="KSO_WM_UNIT_ID" val="diagram19882022*l_h_f*1_2_4"/>
  <p:tag name="KSO_WM_DIAGRAM_GROUP_CODE" val="l1-1"/>
  <p:tag name="KSO_WM_TAG_VERSION" val="2.0"/>
  <p:tag name="KSO_WM_BEAUTIFY_FLAG" val="#wm#"/>
  <p:tag name="KSO_WM_DIAGRAM_VIRTUALLY_FRAME" val="{&quot;height&quot;:207.75,&quot;left&quot;:48,&quot;top&quot;:140.25,&quot;width&quot;:873}"/>
</p:tagLst>
</file>

<file path=ppt/tags/tag460.xml><?xml version="1.0" encoding="utf-8"?>
<p:tagLst xmlns:p="http://schemas.openxmlformats.org/presentationml/2006/main">
  <p:tag name="KSO_WM_UNIT_INDEX" val="1_2_5"/>
  <p:tag name="KSO_WM_UNIT_TYPE" val="l_h_f"/>
  <p:tag name="KSO_WM_UNIT_SUBTYPE" val="a"/>
  <p:tag name="KSO_WM_TEMPLATE_CATEGORY" val="diagram"/>
  <p:tag name="KSO_WM_TEMPLATE_INDEX" val="19882022"/>
  <p:tag name="KSO_WM_UNIT_ID" val="diagram19882022*l_h_f*1_2_5"/>
  <p:tag name="KSO_WM_DIAGRAM_GROUP_CODE" val="l1-1"/>
  <p:tag name="KSO_WM_TAG_VERSION" val="2.0"/>
  <p:tag name="KSO_WM_BEAUTIFY_FLAG" val="#wm#"/>
  <p:tag name="KSO_WM_DIAGRAM_VIRTUALLY_FRAME" val="{&quot;height&quot;:207.75,&quot;left&quot;:48,&quot;top&quot;:140.25,&quot;width&quot;:873}"/>
</p:tagLst>
</file>

<file path=ppt/tags/tag461.xml><?xml version="1.0" encoding="utf-8"?>
<p:tagLst xmlns:p="http://schemas.openxmlformats.org/presentationml/2006/main">
  <p:tag name="KSO_WM_UNIT_INDEX" val="1_2_6"/>
  <p:tag name="KSO_WM_UNIT_TYPE" val="l_h_f"/>
  <p:tag name="KSO_WM_UNIT_SUBTYPE" val="a"/>
  <p:tag name="KSO_WM_TEMPLATE_CATEGORY" val="diagram"/>
  <p:tag name="KSO_WM_TEMPLATE_INDEX" val="19882022"/>
  <p:tag name="KSO_WM_UNIT_ID" val="diagram19882022*l_h_f*1_2_6"/>
  <p:tag name="KSO_WM_DIAGRAM_GROUP_CODE" val="l1-1"/>
  <p:tag name="KSO_WM_TAG_VERSION" val="2.0"/>
  <p:tag name="KSO_WM_BEAUTIFY_FLAG" val="#wm#"/>
  <p:tag name="KSO_WM_DIAGRAM_VIRTUALLY_FRAME" val="{&quot;height&quot;:207.75,&quot;left&quot;:48,&quot;top&quot;:140.25,&quot;width&quot;:873}"/>
</p:tagLst>
</file>

<file path=ppt/tags/tag462.xml><?xml version="1.0" encoding="utf-8"?>
<p:tagLst xmlns:p="http://schemas.openxmlformats.org/presentationml/2006/main">
  <p:tag name="KSO_WM_UNIT_INDEX" val="1_2_7"/>
  <p:tag name="KSO_WM_UNIT_TYPE" val="l_h_f"/>
  <p:tag name="KSO_WM_UNIT_SUBTYPE" val="a"/>
  <p:tag name="KSO_WM_TEMPLATE_CATEGORY" val="diagram"/>
  <p:tag name="KSO_WM_TEMPLATE_INDEX" val="19882022"/>
  <p:tag name="KSO_WM_UNIT_ID" val="diagram19882022*l_h_f*1_2_7"/>
  <p:tag name="KSO_WM_DIAGRAM_GROUP_CODE" val="l1-1"/>
  <p:tag name="KSO_WM_TAG_VERSION" val="2.0"/>
  <p:tag name="KSO_WM_BEAUTIFY_FLAG" val="#wm#"/>
  <p:tag name="KSO_WM_DIAGRAM_VIRTUALLY_FRAME" val="{&quot;height&quot;:207.75,&quot;left&quot;:48,&quot;top&quot;:140.25,&quot;width&quot;:873}"/>
</p:tagLst>
</file>

<file path=ppt/tags/tag463.xml><?xml version="1.0" encoding="utf-8"?>
<p:tagLst xmlns:p="http://schemas.openxmlformats.org/presentationml/2006/main">
  <p:tag name="KSO_WM_UNIT_INDEX" val="1_2_8"/>
  <p:tag name="KSO_WM_UNIT_TYPE" val="l_h_f"/>
  <p:tag name="KSO_WM_UNIT_SUBTYPE" val="a"/>
  <p:tag name="KSO_WM_TEMPLATE_CATEGORY" val="diagram"/>
  <p:tag name="KSO_WM_TEMPLATE_INDEX" val="19882022"/>
  <p:tag name="KSO_WM_UNIT_ID" val="diagram19882022*l_h_f*1_2_8"/>
  <p:tag name="KSO_WM_DIAGRAM_GROUP_CODE" val="l1-1"/>
  <p:tag name="KSO_WM_TAG_VERSION" val="2.0"/>
  <p:tag name="KSO_WM_BEAUTIFY_FLAG" val="#wm#"/>
  <p:tag name="KSO_WM_DIAGRAM_VIRTUALLY_FRAME" val="{&quot;height&quot;:207.75,&quot;left&quot;:48,&quot;top&quot;:140.25,&quot;width&quot;:873}"/>
</p:tagLst>
</file>

<file path=ppt/tags/tag464.xml><?xml version="1.0" encoding="utf-8"?>
<p:tagLst xmlns:p="http://schemas.openxmlformats.org/presentationml/2006/main">
  <p:tag name="KSO_WM_UNIT_INDEX" val="1_2_9"/>
  <p:tag name="KSO_WM_UNIT_TYPE" val="l_h_f"/>
  <p:tag name="KSO_WM_UNIT_SUBTYPE" val="a"/>
  <p:tag name="KSO_WM_TEMPLATE_CATEGORY" val="diagram"/>
  <p:tag name="KSO_WM_TEMPLATE_INDEX" val="19882022"/>
  <p:tag name="KSO_WM_UNIT_ID" val="diagram19882022*l_h_f*1_2_9"/>
  <p:tag name="KSO_WM_DIAGRAM_GROUP_CODE" val="l1-1"/>
  <p:tag name="KSO_WM_TAG_VERSION" val="2.0"/>
  <p:tag name="KSO_WM_BEAUTIFY_FLAG" val="#wm#"/>
  <p:tag name="KSO_WM_DIAGRAM_VIRTUALLY_FRAME" val="{&quot;height&quot;:207.75,&quot;left&quot;:48,&quot;top&quot;:140.25,&quot;width&quot;:873}"/>
</p:tagLst>
</file>

<file path=ppt/tags/tag465.xml><?xml version="1.0" encoding="utf-8"?>
<p:tagLst xmlns:p="http://schemas.openxmlformats.org/presentationml/2006/main">
  <p:tag name="KSO_WM_UNIT_INDEX" val="1_3_2"/>
  <p:tag name="KSO_WM_UNIT_TYPE" val="l_h_i"/>
  <p:tag name="KSO_WM_UNIT_SUBTYPE" val="d"/>
  <p:tag name="KSO_WM_TEMPLATE_CATEGORY" val="diagram"/>
  <p:tag name="KSO_WM_TEMPLATE_INDEX" val="19882022"/>
  <p:tag name="KSO_WM_UNIT_ID" val="diagram19882022*l_h_i*1_3_2"/>
  <p:tag name="KSO_WM_DIAGRAM_GROUP_CODE" val="l1-1"/>
  <p:tag name="KSO_WM_TAG_VERSION" val="2.0"/>
  <p:tag name="KSO_WM_BEAUTIFY_FLAG" val="#wm#"/>
  <p:tag name="KSO_WM_DIAGRAM_VIRTUALLY_FRAME" val="{&quot;height&quot;:207.75,&quot;left&quot;:48,&quot;top&quot;:140.25,&quot;width&quot;:873}"/>
</p:tagLst>
</file>

<file path=ppt/tags/tag466.xml><?xml version="1.0" encoding="utf-8"?>
<p:tagLst xmlns:p="http://schemas.openxmlformats.org/presentationml/2006/main">
  <p:tag name="KSO_WM_UNIT_INDEX" val="1_3_1"/>
  <p:tag name="KSO_WM_UNIT_TYPE" val="l_h_a"/>
  <p:tag name="KSO_WM_TEMPLATE_CATEGORY" val="diagram"/>
  <p:tag name="KSO_WM_TEMPLATE_INDEX" val="19882022"/>
  <p:tag name="KSO_WM_UNIT_ID" val="diagram19882022*l_h_a*1_3_1"/>
  <p:tag name="KSO_WM_DIAGRAM_GROUP_CODE" val="l1-1"/>
  <p:tag name="KSO_WM_TAG_VERSION" val="2.0"/>
  <p:tag name="KSO_WM_BEAUTIFY_FLAG" val="#wm#"/>
  <p:tag name="KSO_WM_DIAGRAM_VIRTUALLY_FRAME" val="{&quot;height&quot;:207.75,&quot;left&quot;:48,&quot;top&quot;:140.25,&quot;width&quot;:873}"/>
</p:tagLst>
</file>

<file path=ppt/tags/tag467.xml><?xml version="1.0" encoding="utf-8"?>
<p:tagLst xmlns:p="http://schemas.openxmlformats.org/presentationml/2006/main">
  <p:tag name="KSO_WM_UNIT_INDEX" val="1_3_3"/>
  <p:tag name="KSO_WM_UNIT_TYPE" val="l_h_f"/>
  <p:tag name="KSO_WM_UNIT_SUBTYPE" val="a"/>
  <p:tag name="KSO_WM_TEMPLATE_CATEGORY" val="diagram"/>
  <p:tag name="KSO_WM_TEMPLATE_INDEX" val="19882022"/>
  <p:tag name="KSO_WM_UNIT_ID" val="diagram19882022*l_h_f*1_3_3"/>
  <p:tag name="KSO_WM_DIAGRAM_GROUP_CODE" val="l1-1"/>
  <p:tag name="KSO_WM_TAG_VERSION" val="2.0"/>
  <p:tag name="KSO_WM_BEAUTIFY_FLAG" val="#wm#"/>
  <p:tag name="KSO_WM_DIAGRAM_VIRTUALLY_FRAME" val="{&quot;height&quot;:207.75,&quot;left&quot;:48,&quot;top&quot;:140.25,&quot;width&quot;:873}"/>
</p:tagLst>
</file>

<file path=ppt/tags/tag468.xml><?xml version="1.0" encoding="utf-8"?>
<p:tagLst xmlns:p="http://schemas.openxmlformats.org/presentationml/2006/main">
  <p:tag name="KSO_WM_UNIT_INDEX" val="1_3_4"/>
  <p:tag name="KSO_WM_UNIT_TYPE" val="l_h_f"/>
  <p:tag name="KSO_WM_UNIT_SUBTYPE" val="a"/>
  <p:tag name="KSO_WM_TEMPLATE_CATEGORY" val="diagram"/>
  <p:tag name="KSO_WM_TEMPLATE_INDEX" val="19882022"/>
  <p:tag name="KSO_WM_UNIT_ID" val="diagram19882022*l_h_f*1_3_4"/>
  <p:tag name="KSO_WM_DIAGRAM_GROUP_CODE" val="l1-1"/>
  <p:tag name="KSO_WM_TAG_VERSION" val="2.0"/>
  <p:tag name="KSO_WM_BEAUTIFY_FLAG" val="#wm#"/>
  <p:tag name="KSO_WM_DIAGRAM_VIRTUALLY_FRAME" val="{&quot;height&quot;:207.75,&quot;left&quot;:48,&quot;top&quot;:140.25,&quot;width&quot;:873}"/>
</p:tagLst>
</file>

<file path=ppt/tags/tag469.xml><?xml version="1.0" encoding="utf-8"?>
<p:tagLst xmlns:p="http://schemas.openxmlformats.org/presentationml/2006/main">
  <p:tag name="KSO_WM_UNIT_INDEX" val="1_3_5"/>
  <p:tag name="KSO_WM_UNIT_TYPE" val="l_h_f"/>
  <p:tag name="KSO_WM_UNIT_SUBTYPE" val="a"/>
  <p:tag name="KSO_WM_TEMPLATE_CATEGORY" val="diagram"/>
  <p:tag name="KSO_WM_TEMPLATE_INDEX" val="19882022"/>
  <p:tag name="KSO_WM_UNIT_ID" val="diagram19882022*l_h_f*1_3_5"/>
  <p:tag name="KSO_WM_DIAGRAM_GROUP_CODE" val="l1-1"/>
  <p:tag name="KSO_WM_TAG_VERSION" val="2.0"/>
  <p:tag name="KSO_WM_BEAUTIFY_FLAG" val="#wm#"/>
  <p:tag name="KSO_WM_DIAGRAM_VIRTUALLY_FRAME" val="{&quot;height&quot;:207.75,&quot;left&quot;:48,&quot;top&quot;:140.25,&quot;width&quot;:873}"/>
</p:tagLst>
</file>

<file path=ppt/tags/tag470.xml><?xml version="1.0" encoding="utf-8"?>
<p:tagLst xmlns:p="http://schemas.openxmlformats.org/presentationml/2006/main">
  <p:tag name="KSO_WM_UNIT_INDEX" val="1_3_6"/>
  <p:tag name="KSO_WM_UNIT_TYPE" val="l_h_f"/>
  <p:tag name="KSO_WM_UNIT_SUBTYPE" val="a"/>
  <p:tag name="KSO_WM_TEMPLATE_CATEGORY" val="diagram"/>
  <p:tag name="KSO_WM_TEMPLATE_INDEX" val="19882022"/>
  <p:tag name="KSO_WM_UNIT_ID" val="diagram19882022*l_h_f*1_3_6"/>
  <p:tag name="KSO_WM_DIAGRAM_GROUP_CODE" val="l1-1"/>
  <p:tag name="KSO_WM_TAG_VERSION" val="2.0"/>
  <p:tag name="KSO_WM_BEAUTIFY_FLAG" val="#wm#"/>
  <p:tag name="KSO_WM_DIAGRAM_VIRTUALLY_FRAME" val="{&quot;height&quot;:207.75,&quot;left&quot;:48,&quot;top&quot;:140.25,&quot;width&quot;:873}"/>
</p:tagLst>
</file>

<file path=ppt/tags/tag471.xml><?xml version="1.0" encoding="utf-8"?>
<p:tagLst xmlns:p="http://schemas.openxmlformats.org/presentationml/2006/main">
  <p:tag name="KSO_WM_UNIT_INDEX" val="1_3_7"/>
  <p:tag name="KSO_WM_UNIT_TYPE" val="l_h_f"/>
  <p:tag name="KSO_WM_UNIT_SUBTYPE" val="a"/>
  <p:tag name="KSO_WM_TEMPLATE_CATEGORY" val="diagram"/>
  <p:tag name="KSO_WM_TEMPLATE_INDEX" val="19882022"/>
  <p:tag name="KSO_WM_UNIT_ID" val="diagram19882022*l_h_f*1_3_7"/>
  <p:tag name="KSO_WM_DIAGRAM_GROUP_CODE" val="l1-1"/>
  <p:tag name="KSO_WM_TAG_VERSION" val="2.0"/>
  <p:tag name="KSO_WM_BEAUTIFY_FLAG" val="#wm#"/>
  <p:tag name="KSO_WM_DIAGRAM_VIRTUALLY_FRAME" val="{&quot;height&quot;:207.75,&quot;left&quot;:48,&quot;top&quot;:140.25,&quot;width&quot;:873}"/>
</p:tagLst>
</file>

<file path=ppt/tags/tag472.xml><?xml version="1.0" encoding="utf-8"?>
<p:tagLst xmlns:p="http://schemas.openxmlformats.org/presentationml/2006/main">
  <p:tag name="KSO_WM_UNIT_INDEX" val="1_3_8"/>
  <p:tag name="KSO_WM_UNIT_TYPE" val="l_h_f"/>
  <p:tag name="KSO_WM_UNIT_SUBTYPE" val="a"/>
  <p:tag name="KSO_WM_TEMPLATE_CATEGORY" val="diagram"/>
  <p:tag name="KSO_WM_TEMPLATE_INDEX" val="19882022"/>
  <p:tag name="KSO_WM_UNIT_ID" val="diagram19882022*l_h_f*1_3_8"/>
  <p:tag name="KSO_WM_DIAGRAM_GROUP_CODE" val="l1-1"/>
  <p:tag name="KSO_WM_TAG_VERSION" val="2.0"/>
  <p:tag name="KSO_WM_BEAUTIFY_FLAG" val="#wm#"/>
  <p:tag name="KSO_WM_DIAGRAM_VIRTUALLY_FRAME" val="{&quot;height&quot;:207.75,&quot;left&quot;:48,&quot;top&quot;:140.25,&quot;width&quot;:873}"/>
</p:tagLst>
</file>

<file path=ppt/tags/tag473.xml><?xml version="1.0" encoding="utf-8"?>
<p:tagLst xmlns:p="http://schemas.openxmlformats.org/presentationml/2006/main">
  <p:tag name="KSO_WM_UNIT_INDEX" val="1_3_9"/>
  <p:tag name="KSO_WM_UNIT_TYPE" val="l_h_f"/>
  <p:tag name="KSO_WM_UNIT_SUBTYPE" val="a"/>
  <p:tag name="KSO_WM_TEMPLATE_CATEGORY" val="diagram"/>
  <p:tag name="KSO_WM_TEMPLATE_INDEX" val="19882022"/>
  <p:tag name="KSO_WM_UNIT_ID" val="diagram19882022*l_h_f*1_3_9"/>
  <p:tag name="KSO_WM_DIAGRAM_GROUP_CODE" val="l1-1"/>
  <p:tag name="KSO_WM_TAG_VERSION" val="2.0"/>
  <p:tag name="KSO_WM_BEAUTIFY_FLAG" val="#wm#"/>
  <p:tag name="KSO_WM_DIAGRAM_VIRTUALLY_FRAME" val="{&quot;height&quot;:207.75,&quot;left&quot;:48,&quot;top&quot;:140.25,&quot;width&quot;:873}"/>
</p:tagLst>
</file>

<file path=ppt/tags/tag474.xml><?xml version="1.0" encoding="utf-8"?>
<p:tagLst xmlns:p="http://schemas.openxmlformats.org/presentationml/2006/main">
  <p:tag name="KSO_WM_UNIT_INDEX" val="1_3_10"/>
  <p:tag name="KSO_WM_UNIT_TYPE" val="l_h_f"/>
  <p:tag name="KSO_WM_UNIT_SUBTYPE" val="a"/>
  <p:tag name="KSO_WM_TEMPLATE_CATEGORY" val="diagram"/>
  <p:tag name="KSO_WM_TEMPLATE_INDEX" val="19882022"/>
  <p:tag name="KSO_WM_UNIT_ID" val="diagram19882022*l_h_f*1_3_10"/>
  <p:tag name="KSO_WM_DIAGRAM_GROUP_CODE" val="l1-1"/>
  <p:tag name="KSO_WM_TAG_VERSION" val="2.0"/>
  <p:tag name="KSO_WM_BEAUTIFY_FLAG" val="#wm#"/>
  <p:tag name="KSO_WM_DIAGRAM_VIRTUALLY_FRAME" val="{&quot;height&quot;:207.75,&quot;left&quot;:48,&quot;top&quot;:140.25,&quot;width&quot;:873}"/>
</p:tagLst>
</file>

<file path=ppt/tags/tag475.xml><?xml version="1.0" encoding="utf-8"?>
<p:tagLst xmlns:p="http://schemas.openxmlformats.org/presentationml/2006/main">
  <p:tag name="KSO_WM_UNIT_INDEX" val="4"/>
  <p:tag name="KSO_WM_UNIT_TYPE" val="i"/>
  <p:tag name="KSO_WM_UNIT_SUBTYPE" val="h"/>
  <p:tag name="KSO_WM_BEAUTIFY_FLAG" val="#wm#"/>
</p:tagLst>
</file>

<file path=ppt/tags/tag476.xml><?xml version="1.0" encoding="utf-8"?>
<p:tagLst xmlns:p="http://schemas.openxmlformats.org/presentationml/2006/main">
  <p:tag name="KSO_WM_UNIT_INDEX" val="5"/>
  <p:tag name="KSO_WM_UNIT_TYPE" val="i"/>
  <p:tag name="KSO_WM_BEAUTIFY_FLAG" val="#wm#"/>
</p:tagLst>
</file>

<file path=ppt/tags/tag477.xml><?xml version="1.0" encoding="utf-8"?>
<p:tagLst xmlns:p="http://schemas.openxmlformats.org/presentationml/2006/main">
  <p:tag name="KSO_WM_UNIT_INDEX" val="7"/>
  <p:tag name="KSO_WM_UNIT_TYPE" val="i"/>
  <p:tag name="KSO_WM_BEAUTIFY_FLAG" val="#wm#"/>
</p:tagLst>
</file>

<file path=ppt/tags/tag478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479.xml><?xml version="1.0" encoding="utf-8"?>
<p:tagLst xmlns:p="http://schemas.openxmlformats.org/presentationml/2006/main">
  <p:tag name="KSO_WM_UNIT_INDEX" val="8"/>
  <p:tag name="KSO_WM_UNIT_TYPE" val="f"/>
  <p:tag name="KSO_WM_UNIT_SUBTYPE" val="a"/>
  <p:tag name="KSO_WM_BEAUTIFY_FLAG" val="#wm#"/>
</p:tagLst>
</file>

<file path=ppt/tags/tag480.xml><?xml version="1.0" encoding="utf-8"?>
<p:tagLst xmlns:p="http://schemas.openxmlformats.org/presentationml/2006/main">
  <p:tag name="KSO_WM_UNIT_INDEX" val="9"/>
  <p:tag name="KSO_WM_UNIT_TYPE" val="i"/>
  <p:tag name="KSO_WM_BEAUTIFY_FLAG" val="#wm#"/>
</p:tagLst>
</file>

<file path=ppt/tags/tag481.xml><?xml version="1.0" encoding="utf-8"?>
<p:tagLst xmlns:p="http://schemas.openxmlformats.org/presentationml/2006/main">
  <p:tag name="KSO_WM_UNIT_INDEX" val="10"/>
  <p:tag name="KSO_WM_UNIT_TYPE" val="f"/>
  <p:tag name="KSO_WM_UNIT_SUBTYPE" val="a"/>
  <p:tag name="KSO_WM_BEAUTIFY_FLAG" val="#wm#"/>
</p:tagLst>
</file>

<file path=ppt/tags/tag482.xml><?xml version="1.0" encoding="utf-8"?>
<p:tagLst xmlns:p="http://schemas.openxmlformats.org/presentationml/2006/main">
  <p:tag name="KSO_WM_UNIT_INDEX" val="11"/>
  <p:tag name="KSO_WM_UNIT_TYPE" val="i"/>
  <p:tag name="KSO_WM_BEAUTIFY_FLAG" val="#wm#"/>
</p:tagLst>
</file>

<file path=ppt/tags/tag483.xml><?xml version="1.0" encoding="utf-8"?>
<p:tagLst xmlns:p="http://schemas.openxmlformats.org/presentationml/2006/main">
  <p:tag name="KSO_WM_UNIT_INDEX" val="12"/>
  <p:tag name="KSO_WM_UNIT_TYPE" val="f"/>
  <p:tag name="KSO_WM_UNIT_SUBTYPE" val="a"/>
  <p:tag name="KSO_WM_BEAUTIFY_FLAG" val="#wm#"/>
</p:tagLst>
</file>

<file path=ppt/tags/tag484.xml><?xml version="1.0" encoding="utf-8"?>
<p:tagLst xmlns:p="http://schemas.openxmlformats.org/presentationml/2006/main">
  <p:tag name="KSO_WM_UNIT_INDEX" val="13"/>
  <p:tag name="KSO_WM_UNIT_TYPE" val="i"/>
  <p:tag name="KSO_WM_BEAUTIFY_FLAG" val="#wm#"/>
</p:tagLst>
</file>

<file path=ppt/tags/tag485.xml><?xml version="1.0" encoding="utf-8"?>
<p:tagLst xmlns:p="http://schemas.openxmlformats.org/presentationml/2006/main">
  <p:tag name="KSO_WM_UNIT_INDEX" val="14"/>
  <p:tag name="KSO_WM_UNIT_TYPE" val="f"/>
  <p:tag name="KSO_WM_UNIT_SUBTYPE" val="a"/>
  <p:tag name="KSO_WM_BEAUTIFY_FLAG" val="#wm#"/>
</p:tagLst>
</file>

<file path=ppt/tags/tag486.xml><?xml version="1.0" encoding="utf-8"?>
<p:tagLst xmlns:p="http://schemas.openxmlformats.org/presentationml/2006/main">
  <p:tag name="KSO_WM_UNIT_TEXT" val="选型步骤(二): 取出与锁模"/>
  <p:tag name="KSO_WM_UNIT_INDEX" val="1"/>
  <p:tag name="KSO_WM_UNIT_TYPE" val="a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487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965"/>
  <p:tag name="KSO_WM_TEMPLATE_CATEGORY" val="custom"/>
  <p:tag name="KSO_WM_SLIDE_INDEX" val="8"/>
  <p:tag name="KSO_WM_SLIDE_ID" val="custom20235965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488.xml><?xml version="1.0" encoding="utf-8"?>
<p:tagLst xmlns:p="http://schemas.openxmlformats.org/presentationml/2006/main">
  <p:tag name="KSO_WM_UNIT_INDEX" val="1"/>
  <p:tag name="KSO_WM_UNIT_TYPE" val="f"/>
  <p:tag name="KSO_WM_UNIT_SUBTYPE" val="a"/>
  <p:tag name="KSO_WM_BEAUTIFY_FLAG" val="#wm#"/>
</p:tagLst>
</file>

<file path=ppt/tags/tag489.xml><?xml version="1.0" encoding="utf-8"?>
<p:tagLst xmlns:p="http://schemas.openxmlformats.org/presentationml/2006/main">
  <p:tag name="KSO_WM_UNIT_INDEX" val="3"/>
  <p:tag name="KSO_WM_UNIT_TYPE" val="f"/>
  <p:tag name="KSO_WM_UNIT_SUBTYPE" val="a"/>
  <p:tag name="KSO_WM_BEAUTIFY_FLAG" val="#wm#"/>
</p:tagLst>
</file>

<file path=ppt/tags/tag490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491.xml><?xml version="1.0" encoding="utf-8"?>
<p:tagLst xmlns:p="http://schemas.openxmlformats.org/presentationml/2006/main">
  <p:tag name="KSO_WM_UNIT_INDEX" val="5"/>
  <p:tag name="KSO_WM_UNIT_TYPE" val="i"/>
  <p:tag name="KSO_WM_BEAUTIFY_FLAG" val="#wm#"/>
</p:tagLst>
</file>

<file path=ppt/tags/tag492.xml><?xml version="1.0" encoding="utf-8"?>
<p:tagLst xmlns:p="http://schemas.openxmlformats.org/presentationml/2006/main">
  <p:tag name="KSO_WM_UNIT_INDEX" val="6"/>
  <p:tag name="KSO_WM_UNIT_TYPE" val="i"/>
  <p:tag name="KSO_WM_UNIT_SUBTYPE" val="h"/>
  <p:tag name="KSO_WM_BEAUTIFY_FLAG" val="#wm#"/>
</p:tagLst>
</file>

<file path=ppt/tags/tag493.xml><?xml version="1.0" encoding="utf-8"?>
<p:tagLst xmlns:p="http://schemas.openxmlformats.org/presentationml/2006/main">
  <p:tag name="KSO_WM_UNIT_INDEX" val="9"/>
  <p:tag name="KSO_WM_UNIT_TYPE" val="i"/>
  <p:tag name="KSO_WM_BEAUTIFY_FLAG" val="#wm#"/>
</p:tagLst>
</file>

<file path=ppt/tags/tag494.xml><?xml version="1.0" encoding="utf-8"?>
<p:tagLst xmlns:p="http://schemas.openxmlformats.org/presentationml/2006/main">
  <p:tag name="KSO_WM_UNIT_INDEX" val="13"/>
  <p:tag name="KSO_WM_UNIT_TYPE" val="f"/>
  <p:tag name="KSO_WM_UNIT_SUBTYPE" val="a"/>
  <p:tag name="KSO_WM_BEAUTIFY_FLAG" val="#wm#"/>
</p:tagLst>
</file>

<file path=ppt/tags/tag495.xml><?xml version="1.0" encoding="utf-8"?>
<p:tagLst xmlns:p="http://schemas.openxmlformats.org/presentationml/2006/main">
  <p:tag name="KSO_WM_UNIT_INDEX" val="11"/>
  <p:tag name="KSO_WM_UNIT_TYPE" val="f"/>
  <p:tag name="KSO_WM_UNIT_SUBTYPE" val="a"/>
  <p:tag name="KSO_WM_BEAUTIFY_FLAG" val="#wm#"/>
</p:tagLst>
</file>

<file path=ppt/tags/tag496.xml><?xml version="1.0" encoding="utf-8"?>
<p:tagLst xmlns:p="http://schemas.openxmlformats.org/presentationml/2006/main">
  <p:tag name="KSO_WM_UNIT_INDEX" val="15"/>
  <p:tag name="KSO_WM_UNIT_TYPE" val="f"/>
  <p:tag name="KSO_WM_UNIT_SUBTYPE" val="a"/>
  <p:tag name="KSO_WM_BEAUTIFY_FLAG" val="#wm#"/>
</p:tagLst>
</file>

<file path=ppt/tags/tag497.xml><?xml version="1.0" encoding="utf-8"?>
<p:tagLst xmlns:p="http://schemas.openxmlformats.org/presentationml/2006/main">
  <p:tag name="KSO_WM_UNIT_INDEX" val="17"/>
  <p:tag name="KSO_WM_UNIT_TYPE" val="f"/>
  <p:tag name="KSO_WM_UNIT_SUBTYPE" val="a"/>
  <p:tag name="KSO_WM_BEAUTIFY_FLAG" val="#wm#"/>
</p:tagLst>
</file>

<file path=ppt/tags/tag498.xml><?xml version="1.0" encoding="utf-8"?>
<p:tagLst xmlns:p="http://schemas.openxmlformats.org/presentationml/2006/main">
  <p:tag name="KSO_WM_UNIT_INDEX" val="24"/>
  <p:tag name="KSO_WM_UNIT_TYPE" val="i"/>
  <p:tag name="KSO_WM_BEAUTIFY_FLAG" val="#wm#"/>
</p:tagLst>
</file>

<file path=ppt/tags/tag499.xml><?xml version="1.0" encoding="utf-8"?>
<p:tagLst xmlns:p="http://schemas.openxmlformats.org/presentationml/2006/main">
  <p:tag name="KSO_WM_UNIT_INDEX" val="28"/>
  <p:tag name="KSO_WM_UNIT_TYPE" val="i"/>
  <p:tag name="KSO_WM_BEAUTIFY_FLAG" val="#wm#"/>
</p:tagLst>
</file>

<file path=ppt/tags/tag500.xml><?xml version="1.0" encoding="utf-8"?>
<p:tagLst xmlns:p="http://schemas.openxmlformats.org/presentationml/2006/main">
  <p:tag name="KSO_WM_UNIT_INDEX" val="26"/>
  <p:tag name="KSO_WM_UNIT_TYPE" val="f"/>
  <p:tag name="KSO_WM_UNIT_SUBTYPE" val="a"/>
  <p:tag name="KSO_WM_BEAUTIFY_FLAG" val="#wm#"/>
</p:tagLst>
</file>

<file path=ppt/tags/tag501.xml><?xml version="1.0" encoding="utf-8"?>
<p:tagLst xmlns:p="http://schemas.openxmlformats.org/presentationml/2006/main">
  <p:tag name="KSO_WM_UNIT_INDEX" val="31"/>
  <p:tag name="KSO_WM_UNIT_TYPE" val="f"/>
  <p:tag name="KSO_WM_UNIT_SUBTYPE" val="a"/>
  <p:tag name="KSO_WM_BEAUTIFY_FLAG" val="#wm#"/>
</p:tagLst>
</file>

<file path=ppt/tags/tag502.xml><?xml version="1.0" encoding="utf-8"?>
<p:tagLst xmlns:p="http://schemas.openxmlformats.org/presentationml/2006/main">
  <p:tag name="KSO_WM_UNIT_INDEX" val="34"/>
  <p:tag name="KSO_WM_UNIT_TYPE" val="f"/>
  <p:tag name="KSO_WM_UNIT_SUBTYPE" val="a"/>
  <p:tag name="KSO_WM_BEAUTIFY_FLAG" val="#wm#"/>
</p:tagLst>
</file>

<file path=ppt/tags/tag503.xml><?xml version="1.0" encoding="utf-8"?>
<p:tagLst xmlns:p="http://schemas.openxmlformats.org/presentationml/2006/main">
  <p:tag name="KSO_WM_UNIT_INDEX" val="37"/>
  <p:tag name="KSO_WM_UNIT_TYPE" val="i"/>
  <p:tag name="KSO_WM_BEAUTIFY_FLAG" val="#wm#"/>
</p:tagLst>
</file>

<file path=ppt/tags/tag504.xml><?xml version="1.0" encoding="utf-8"?>
<p:tagLst xmlns:p="http://schemas.openxmlformats.org/presentationml/2006/main">
  <p:tag name="KSO_WM_UNIT_INDEX" val="41"/>
  <p:tag name="KSO_WM_UNIT_TYPE" val="i"/>
  <p:tag name="KSO_WM_BEAUTIFY_FLAG" val="#wm#"/>
</p:tagLst>
</file>

<file path=ppt/tags/tag505.xml><?xml version="1.0" encoding="utf-8"?>
<p:tagLst xmlns:p="http://schemas.openxmlformats.org/presentationml/2006/main">
  <p:tag name="KSO_WM_UNIT_INDEX" val="39"/>
  <p:tag name="KSO_WM_UNIT_TYPE" val="f"/>
  <p:tag name="KSO_WM_UNIT_SUBTYPE" val="a"/>
  <p:tag name="KSO_WM_BEAUTIFY_FLAG" val="#wm#"/>
</p:tagLst>
</file>

<file path=ppt/tags/tag506.xml><?xml version="1.0" encoding="utf-8"?>
<p:tagLst xmlns:p="http://schemas.openxmlformats.org/presentationml/2006/main">
  <p:tag name="KSO_WM_UNIT_INDEX" val="43"/>
  <p:tag name="KSO_WM_UNIT_TYPE" val="f"/>
  <p:tag name="KSO_WM_UNIT_SUBTYPE" val="a"/>
  <p:tag name="KSO_WM_BEAUTIFY_FLAG" val="#wm#"/>
</p:tagLst>
</file>

<file path=ppt/tags/tag507.xml><?xml version="1.0" encoding="utf-8"?>
<p:tagLst xmlns:p="http://schemas.openxmlformats.org/presentationml/2006/main">
  <p:tag name="KSO_WM_UNIT_INDEX" val="44"/>
  <p:tag name="KSO_WM_UNIT_TYPE" val="f"/>
  <p:tag name="KSO_WM_UNIT_SUBTYPE" val="a"/>
  <p:tag name="KSO_WM_BEAUTIFY_FLAG" val="#wm#"/>
</p:tagLst>
</file>

<file path=ppt/tags/tag508.xml><?xml version="1.0" encoding="utf-8"?>
<p:tagLst xmlns:p="http://schemas.openxmlformats.org/presentationml/2006/main">
  <p:tag name="KSO_WM_UNIT_INDEX" val="7"/>
  <p:tag name="KSO_WM_UNIT_TYPE" val="i"/>
  <p:tag name="KSO_WM_BEAUTIFY_FLAG" val="#wm#"/>
</p:tagLst>
</file>

<file path=ppt/tags/tag509.xml><?xml version="1.0" encoding="utf-8"?>
<p:tagLst xmlns:p="http://schemas.openxmlformats.org/presentationml/2006/main">
  <p:tag name="KSO_WM_UNIT_INDEX" val="8"/>
  <p:tag name="KSO_WM_UNIT_TYPE" val="i"/>
  <p:tag name="KSO_WM_BEAUTIFY_FLAG" val="#wm#"/>
</p:tagLst>
</file>

<file path=ppt/tags/tag510.xml><?xml version="1.0" encoding="utf-8"?>
<p:tagLst xmlns:p="http://schemas.openxmlformats.org/presentationml/2006/main">
  <p:tag name="KSO_WM_UNIT_INDEX" val="10"/>
  <p:tag name="KSO_WM_UNIT_TYPE" val="i"/>
  <p:tag name="KSO_WM_BEAUTIFY_FLAG" val="#wm#"/>
</p:tagLst>
</file>

<file path=ppt/tags/tag511.xml><?xml version="1.0" encoding="utf-8"?>
<p:tagLst xmlns:p="http://schemas.openxmlformats.org/presentationml/2006/main">
  <p:tag name="KSO_WM_UNIT_INDEX" val="14"/>
  <p:tag name="KSO_WM_UNIT_TYPE" val="f"/>
  <p:tag name="KSO_WM_UNIT_SUBTYPE" val="a"/>
  <p:tag name="KSO_WM_BEAUTIFY_FLAG" val="#wm#"/>
</p:tagLst>
</file>

<file path=ppt/tags/tag512.xml><?xml version="1.0" encoding="utf-8"?>
<p:tagLst xmlns:p="http://schemas.openxmlformats.org/presentationml/2006/main">
  <p:tag name="KSO_WM_UNIT_INDEX" val="12"/>
  <p:tag name="KSO_WM_UNIT_TYPE" val="f"/>
  <p:tag name="KSO_WM_UNIT_SUBTYPE" val="a"/>
  <p:tag name="KSO_WM_BEAUTIFY_FLAG" val="#wm#"/>
</p:tagLst>
</file>

<file path=ppt/tags/tag513.xml><?xml version="1.0" encoding="utf-8"?>
<p:tagLst xmlns:p="http://schemas.openxmlformats.org/presentationml/2006/main">
  <p:tag name="KSO_WM_UNIT_INDEX" val="16"/>
  <p:tag name="KSO_WM_UNIT_TYPE" val="f"/>
  <p:tag name="KSO_WM_UNIT_SUBTYPE" val="a"/>
  <p:tag name="KSO_WM_BEAUTIFY_FLAG" val="#wm#"/>
</p:tagLst>
</file>

<file path=ppt/tags/tag514.xml><?xml version="1.0" encoding="utf-8"?>
<p:tagLst xmlns:p="http://schemas.openxmlformats.org/presentationml/2006/main">
  <p:tag name="KSO_WM_UNIT_INDEX" val="18"/>
  <p:tag name="KSO_WM_UNIT_TYPE" val="i"/>
  <p:tag name="KSO_WM_BEAUTIFY_FLAG" val="#wm#"/>
</p:tagLst>
</file>

<file path=ppt/tags/tag515.xml><?xml version="1.0" encoding="utf-8"?>
<p:tagLst xmlns:p="http://schemas.openxmlformats.org/presentationml/2006/main">
  <p:tag name="KSO_WM_UNIT_INDEX" val="19"/>
  <p:tag name="KSO_WM_UNIT_TYPE" val="f"/>
  <p:tag name="KSO_WM_UNIT_SUBTYPE" val="a"/>
  <p:tag name="KSO_WM_BEAUTIFY_FLAG" val="#wm#"/>
</p:tagLst>
</file>

<file path=ppt/tags/tag516.xml><?xml version="1.0" encoding="utf-8"?>
<p:tagLst xmlns:p="http://schemas.openxmlformats.org/presentationml/2006/main">
  <p:tag name="KSO_WM_UNIT_INDEX" val="20"/>
  <p:tag name="KSO_WM_UNIT_TYPE" val="i"/>
  <p:tag name="KSO_WM_BEAUTIFY_FLAG" val="#wm#"/>
</p:tagLst>
</file>

<file path=ppt/tags/tag517.xml><?xml version="1.0" encoding="utf-8"?>
<p:tagLst xmlns:p="http://schemas.openxmlformats.org/presentationml/2006/main">
  <p:tag name="KSO_WM_UNIT_INDEX" val="21"/>
  <p:tag name="KSO_WM_UNIT_TYPE" val="f"/>
  <p:tag name="KSO_WM_UNIT_SUBTYPE" val="a"/>
  <p:tag name="KSO_WM_BEAUTIFY_FLAG" val="#wm#"/>
</p:tagLst>
</file>

<file path=ppt/tags/tag518.xml><?xml version="1.0" encoding="utf-8"?>
<p:tagLst xmlns:p="http://schemas.openxmlformats.org/presentationml/2006/main">
  <p:tag name="KSO_WM_UNIT_INDEX" val="22"/>
  <p:tag name="KSO_WM_UNIT_TYPE" val="i"/>
  <p:tag name="KSO_WM_BEAUTIFY_FLAG" val="#wm#"/>
</p:tagLst>
</file>

<file path=ppt/tags/tag519.xml><?xml version="1.0" encoding="utf-8"?>
<p:tagLst xmlns:p="http://schemas.openxmlformats.org/presentationml/2006/main">
  <p:tag name="KSO_WM_UNIT_INDEX" val="23"/>
  <p:tag name="KSO_WM_UNIT_TYPE" val="f"/>
  <p:tag name="KSO_WM_UNIT_SUBTYPE" val="a"/>
  <p:tag name="KSO_WM_BEAUTIFY_FLAG" val="#wm#"/>
</p:tagLst>
</file>

<file path=ppt/tags/tag520.xml><?xml version="1.0" encoding="utf-8"?>
<p:tagLst xmlns:p="http://schemas.openxmlformats.org/presentationml/2006/main">
  <p:tag name="KSO_WM_UNIT_INDEX" val="25"/>
  <p:tag name="KSO_WM_UNIT_TYPE" val="i"/>
  <p:tag name="KSO_WM_BEAUTIFY_FLAG" val="#wm#"/>
</p:tagLst>
</file>

<file path=ppt/tags/tag521.xml><?xml version="1.0" encoding="utf-8"?>
<p:tagLst xmlns:p="http://schemas.openxmlformats.org/presentationml/2006/main">
  <p:tag name="KSO_WM_UNIT_INDEX" val="29"/>
  <p:tag name="KSO_WM_UNIT_TYPE" val="i"/>
  <p:tag name="KSO_WM_BEAUTIFY_FLAG" val="#wm#"/>
</p:tagLst>
</file>

<file path=ppt/tags/tag522.xml><?xml version="1.0" encoding="utf-8"?>
<p:tagLst xmlns:p="http://schemas.openxmlformats.org/presentationml/2006/main">
  <p:tag name="KSO_WM_UNIT_INDEX" val="27"/>
  <p:tag name="KSO_WM_UNIT_TYPE" val="f"/>
  <p:tag name="KSO_WM_UNIT_SUBTYPE" val="a"/>
  <p:tag name="KSO_WM_BEAUTIFY_FLAG" val="#wm#"/>
</p:tagLst>
</file>

<file path=ppt/tags/tag523.xml><?xml version="1.0" encoding="utf-8"?>
<p:tagLst xmlns:p="http://schemas.openxmlformats.org/presentationml/2006/main">
  <p:tag name="KSO_WM_UNIT_INDEX" val="32"/>
  <p:tag name="KSO_WM_UNIT_TYPE" val="i"/>
  <p:tag name="KSO_WM_BEAUTIFY_FLAG" val="#wm#"/>
</p:tagLst>
</file>

<file path=ppt/tags/tag524.xml><?xml version="1.0" encoding="utf-8"?>
<p:tagLst xmlns:p="http://schemas.openxmlformats.org/presentationml/2006/main">
  <p:tag name="KSO_WM_UNIT_INDEX" val="30"/>
  <p:tag name="KSO_WM_UNIT_TYPE" val="f"/>
  <p:tag name="KSO_WM_UNIT_SUBTYPE" val="a"/>
  <p:tag name="KSO_WM_BEAUTIFY_FLAG" val="#wm#"/>
</p:tagLst>
</file>

<file path=ppt/tags/tag525.xml><?xml version="1.0" encoding="utf-8"?>
<p:tagLst xmlns:p="http://schemas.openxmlformats.org/presentationml/2006/main">
  <p:tag name="KSO_WM_UNIT_INDEX" val="35"/>
  <p:tag name="KSO_WM_UNIT_TYPE" val="i"/>
  <p:tag name="KSO_WM_BEAUTIFY_FLAG" val="#wm#"/>
</p:tagLst>
</file>

<file path=ppt/tags/tag526.xml><?xml version="1.0" encoding="utf-8"?>
<p:tagLst xmlns:p="http://schemas.openxmlformats.org/presentationml/2006/main">
  <p:tag name="KSO_WM_UNIT_INDEX" val="33"/>
  <p:tag name="KSO_WM_UNIT_TYPE" val="f"/>
  <p:tag name="KSO_WM_UNIT_SUBTYPE" val="a"/>
  <p:tag name="KSO_WM_BEAUTIFY_FLAG" val="#wm#"/>
</p:tagLst>
</file>

<file path=ppt/tags/tag527.xml><?xml version="1.0" encoding="utf-8"?>
<p:tagLst xmlns:p="http://schemas.openxmlformats.org/presentationml/2006/main">
  <p:tag name="KSO_WM_UNIT_INDEX" val="36"/>
  <p:tag name="KSO_WM_UNIT_TYPE" val="i"/>
  <p:tag name="KSO_WM_BEAUTIFY_FLAG" val="#wm#"/>
</p:tagLst>
</file>

<file path=ppt/tags/tag528.xml><?xml version="1.0" encoding="utf-8"?>
<p:tagLst xmlns:p="http://schemas.openxmlformats.org/presentationml/2006/main">
  <p:tag name="KSO_WM_UNIT_INDEX" val="40"/>
  <p:tag name="KSO_WM_UNIT_TYPE" val="i"/>
  <p:tag name="KSO_WM_BEAUTIFY_FLAG" val="#wm#"/>
</p:tagLst>
</file>

<file path=ppt/tags/tag529.xml><?xml version="1.0" encoding="utf-8"?>
<p:tagLst xmlns:p="http://schemas.openxmlformats.org/presentationml/2006/main">
  <p:tag name="KSO_WM_UNIT_INDEX" val="38"/>
  <p:tag name="KSO_WM_UNIT_TYPE" val="f"/>
  <p:tag name="KSO_WM_UNIT_SUBTYPE" val="a"/>
  <p:tag name="KSO_WM_BEAUTIFY_FLAG" val="#wm#"/>
</p:tagLst>
</file>

<file path=ppt/tags/tag530.xml><?xml version="1.0" encoding="utf-8"?>
<p:tagLst xmlns:p="http://schemas.openxmlformats.org/presentationml/2006/main">
  <p:tag name="KSO_WM_UNIT_INDEX" val="42"/>
  <p:tag name="KSO_WM_UNIT_TYPE" val="f"/>
  <p:tag name="KSO_WM_UNIT_SUBTYPE" val="a"/>
  <p:tag name="KSO_WM_BEAUTIFY_FLAG" val="#wm#"/>
</p:tagLst>
</file>

<file path=ppt/tags/tag531.xml><?xml version="1.0" encoding="utf-8"?>
<p:tagLst xmlns:p="http://schemas.openxmlformats.org/presentationml/2006/main">
  <p:tag name="KSO_WM_UNIT_INDEX" val="45"/>
  <p:tag name="KSO_WM_UNIT_TYPE" val="i"/>
  <p:tag name="KSO_WM_BEAUTIFY_FLAG" val="#wm#"/>
</p:tagLst>
</file>

<file path=ppt/tags/tag532.xml><?xml version="1.0" encoding="utf-8"?>
<p:tagLst xmlns:p="http://schemas.openxmlformats.org/presentationml/2006/main">
  <p:tag name="KSO_WM_UNIT_INDEX" val="46"/>
  <p:tag name="KSO_WM_UNIT_TYPE" val="i"/>
  <p:tag name="KSO_WM_UNIT_SUBTYPE" val="h"/>
  <p:tag name="KSO_WM_BEAUTIFY_FLAG" val="#wm#"/>
</p:tagLst>
</file>

<file path=ppt/tags/tag533.xml><?xml version="1.0" encoding="utf-8"?>
<p:tagLst xmlns:p="http://schemas.openxmlformats.org/presentationml/2006/main">
  <p:tag name="KSO_WM_UNIT_INDEX" val="51"/>
  <p:tag name="KSO_WM_UNIT_TYPE" val="i"/>
  <p:tag name="KSO_WM_BEAUTIFY_FLAG" val="#wm#"/>
</p:tagLst>
</file>

<file path=ppt/tags/tag534.xml><?xml version="1.0" encoding="utf-8"?>
<p:tagLst xmlns:p="http://schemas.openxmlformats.org/presentationml/2006/main">
  <p:tag name="KSO_WM_UNIT_INDEX" val="49"/>
  <p:tag name="KSO_WM_UNIT_TYPE" val="f"/>
  <p:tag name="KSO_WM_UNIT_SUBTYPE" val="a"/>
  <p:tag name="KSO_WM_BEAUTIFY_FLAG" val="#wm#"/>
</p:tagLst>
</file>

<file path=ppt/tags/tag535.xml><?xml version="1.0" encoding="utf-8"?>
<p:tagLst xmlns:p="http://schemas.openxmlformats.org/presentationml/2006/main">
  <p:tag name="KSO_WM_UNIT_INDEX" val="53"/>
  <p:tag name="KSO_WM_UNIT_TYPE" val="f"/>
  <p:tag name="KSO_WM_UNIT_SUBTYPE" val="a"/>
  <p:tag name="KSO_WM_BEAUTIFY_FLAG" val="#wm#"/>
</p:tagLst>
</file>

<file path=ppt/tags/tag536.xml><?xml version="1.0" encoding="utf-8"?>
<p:tagLst xmlns:p="http://schemas.openxmlformats.org/presentationml/2006/main">
  <p:tag name="KSO_WM_UNIT_INDEX" val="47"/>
  <p:tag name="KSO_WM_UNIT_TYPE" val="i"/>
  <p:tag name="KSO_WM_BEAUTIFY_FLAG" val="#wm#"/>
</p:tagLst>
</file>

<file path=ppt/tags/tag537.xml><?xml version="1.0" encoding="utf-8"?>
<p:tagLst xmlns:p="http://schemas.openxmlformats.org/presentationml/2006/main">
  <p:tag name="KSO_WM_UNIT_INDEX" val="48"/>
  <p:tag name="KSO_WM_UNIT_TYPE" val="i"/>
  <p:tag name="KSO_WM_BEAUTIFY_FLAG" val="#wm#"/>
</p:tagLst>
</file>

<file path=ppt/tags/tag538.xml><?xml version="1.0" encoding="utf-8"?>
<p:tagLst xmlns:p="http://schemas.openxmlformats.org/presentationml/2006/main">
  <p:tag name="KSO_WM_UNIT_INDEX" val="52"/>
  <p:tag name="KSO_WM_UNIT_TYPE" val="i"/>
  <p:tag name="KSO_WM_BEAUTIFY_FLAG" val="#wm#"/>
</p:tagLst>
</file>

<file path=ppt/tags/tag539.xml><?xml version="1.0" encoding="utf-8"?>
<p:tagLst xmlns:p="http://schemas.openxmlformats.org/presentationml/2006/main">
  <p:tag name="KSO_WM_UNIT_INDEX" val="50"/>
  <p:tag name="KSO_WM_UNIT_TYPE" val="f"/>
  <p:tag name="KSO_WM_UNIT_SUBTYPE" val="a"/>
  <p:tag name="KSO_WM_BEAUTIFY_FLAG" val="#wm#"/>
</p:tagLst>
</file>

<file path=ppt/tags/tag540.xml><?xml version="1.0" encoding="utf-8"?>
<p:tagLst xmlns:p="http://schemas.openxmlformats.org/presentationml/2006/main">
  <p:tag name="KSO_WM_UNIT_INDEX" val="54"/>
  <p:tag name="KSO_WM_UNIT_TYPE" val="f"/>
  <p:tag name="KSO_WM_UNIT_SUBTYPE" val="a"/>
  <p:tag name="KSO_WM_BEAUTIFY_FLAG" val="#wm#"/>
</p:tagLst>
</file>

<file path=ppt/tags/tag541.xml><?xml version="1.0" encoding="utf-8"?>
<p:tagLst xmlns:p="http://schemas.openxmlformats.org/presentationml/2006/main">
  <p:tag name="KSO_WM_UNIT_TEXT" val="选型步骤(三): 射出单元匹配"/>
  <p:tag name="KSO_WM_UNIT_INDEX" val="1"/>
  <p:tag name="KSO_WM_UNIT_TYPE" val="a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542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965"/>
  <p:tag name="KSO_WM_TEMPLATE_CATEGORY" val="custom"/>
  <p:tag name="KSO_WM_SLIDE_INDEX" val="8"/>
  <p:tag name="KSO_WM_SLIDE_ID" val="custom20235965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543.xml><?xml version="1.0" encoding="utf-8"?>
<p:tagLst xmlns:p="http://schemas.openxmlformats.org/presentationml/2006/main">
  <p:tag name="KSO_WM_UNIT_INDEX" val="3"/>
  <p:tag name="KSO_WM_UNIT_TYPE" val="i"/>
  <p:tag name="KSO_WM_BEAUTIFY_FLAG" val="#wm#"/>
</p:tagLst>
</file>

<file path=ppt/tags/tag544.xml><?xml version="1.0" encoding="utf-8"?>
<p:tagLst xmlns:p="http://schemas.openxmlformats.org/presentationml/2006/main">
  <p:tag name="KSO_WM_UNIT_INDEX" val="4"/>
  <p:tag name="KSO_WM_UNIT_TYPE" val="i"/>
  <p:tag name="KSO_WM_UNIT_SUBTYPE" val="h"/>
  <p:tag name="KSO_WM_BEAUTIFY_FLAG" val="#wm#"/>
</p:tagLst>
</file>

<file path=ppt/tags/tag545.xml><?xml version="1.0" encoding="utf-8"?>
<p:tagLst xmlns:p="http://schemas.openxmlformats.org/presentationml/2006/main">
  <p:tag name="KSO_WM_UNIT_INDEX" val="5"/>
  <p:tag name="KSO_WM_UNIT_TYPE" val="f"/>
  <p:tag name="KSO_WM_UNIT_SUBTYPE" val="a"/>
  <p:tag name="KSO_WM_BEAUTIFY_FLAG" val="#wm#"/>
</p:tagLst>
</file>

<file path=ppt/tags/tag546.xml><?xml version="1.0" encoding="utf-8"?>
<p:tagLst xmlns:p="http://schemas.openxmlformats.org/presentationml/2006/main">
  <p:tag name="KSO_WM_UNIT_INDEX" val="7"/>
  <p:tag name="KSO_WM_UNIT_TYPE" val="i"/>
  <p:tag name="KSO_WM_BEAUTIFY_FLAG" val="#wm#"/>
</p:tagLst>
</file>

<file path=ppt/tags/tag547.xml><?xml version="1.0" encoding="utf-8"?>
<p:tagLst xmlns:p="http://schemas.openxmlformats.org/presentationml/2006/main">
  <p:tag name="KSO_WM_UNIT_INDEX" val="8"/>
  <p:tag name="KSO_WM_UNIT_TYPE" val="i"/>
  <p:tag name="KSO_WM_UNIT_SUBTYPE" val="h"/>
  <p:tag name="KSO_WM_BEAUTIFY_FLAG" val="#wm#"/>
</p:tagLst>
</file>

<file path=ppt/tags/tag548.xml><?xml version="1.0" encoding="utf-8"?>
<p:tagLst xmlns:p="http://schemas.openxmlformats.org/presentationml/2006/main">
  <p:tag name="KSO_WM_UNIT_INDEX" val="9"/>
  <p:tag name="KSO_WM_UNIT_TYPE" val="i"/>
  <p:tag name="KSO_WM_UNIT_SUBTYPE" val="h"/>
  <p:tag name="KSO_WM_BEAUTIFY_FLAG" val="#wm#"/>
</p:tagLst>
</file>

<file path=ppt/tags/tag549.xml><?xml version="1.0" encoding="utf-8"?>
<p:tagLst xmlns:p="http://schemas.openxmlformats.org/presentationml/2006/main">
  <p:tag name="KSO_WM_UNIT_INDEX" val="10"/>
  <p:tag name="KSO_WM_UNIT_TYPE" val="i"/>
  <p:tag name="KSO_WM_BEAUTIFY_FLAG" val="#wm#"/>
</p:tagLst>
</file>

<file path=ppt/tags/tag550.xml><?xml version="1.0" encoding="utf-8"?>
<p:tagLst xmlns:p="http://schemas.openxmlformats.org/presentationml/2006/main">
  <p:tag name="KSO_WM_UNIT_INDEX" val="12"/>
  <p:tag name="KSO_WM_UNIT_TYPE" val="i"/>
  <p:tag name="KSO_WM_BEAUTIFY_FLAG" val="#wm#"/>
</p:tagLst>
</file>

<file path=ppt/tags/tag551.xml><?xml version="1.0" encoding="utf-8"?>
<p:tagLst xmlns:p="http://schemas.openxmlformats.org/presentationml/2006/main">
  <p:tag name="KSO_WM_UNIT_INDEX" val="11"/>
  <p:tag name="KSO_WM_UNIT_TYPE" val="f"/>
  <p:tag name="KSO_WM_UNIT_SUBTYPE" val="a"/>
  <p:tag name="KSO_WM_BEAUTIFY_FLAG" val="#wm#"/>
</p:tagLst>
</file>

<file path=ppt/tags/tag552.xml><?xml version="1.0" encoding="utf-8"?>
<p:tagLst xmlns:p="http://schemas.openxmlformats.org/presentationml/2006/main">
  <p:tag name="KSO_WM_UNIT_INDEX" val="13"/>
  <p:tag name="KSO_WM_UNIT_TYPE" val="i"/>
  <p:tag name="KSO_WM_BEAUTIFY_FLAG" val="#wm#"/>
</p:tagLst>
</file>

<file path=ppt/tags/tag553.xml><?xml version="1.0" encoding="utf-8"?>
<p:tagLst xmlns:p="http://schemas.openxmlformats.org/presentationml/2006/main">
  <p:tag name="KSO_WM_UNIT_INDEX" val="16"/>
  <p:tag name="KSO_WM_UNIT_TYPE" val="f"/>
  <p:tag name="KSO_WM_UNIT_SUBTYPE" val="a"/>
  <p:tag name="KSO_WM_BEAUTIFY_FLAG" val="#wm#"/>
</p:tagLst>
</file>

<file path=ppt/tags/tag554.xml><?xml version="1.0" encoding="utf-8"?>
<p:tagLst xmlns:p="http://schemas.openxmlformats.org/presentationml/2006/main">
  <p:tag name="KSO_WM_UNIT_INDEX" val="19"/>
  <p:tag name="KSO_WM_UNIT_TYPE" val="i"/>
  <p:tag name="KSO_WM_BEAUTIFY_FLAG" val="#wm#"/>
</p:tagLst>
</file>

<file path=ppt/tags/tag555.xml><?xml version="1.0" encoding="utf-8"?>
<p:tagLst xmlns:p="http://schemas.openxmlformats.org/presentationml/2006/main">
  <p:tag name="KSO_WM_UNIT_INDEX" val="14"/>
  <p:tag name="KSO_WM_UNIT_TYPE" val="i"/>
  <p:tag name="KSO_WM_BEAUTIFY_FLAG" val="#wm#"/>
</p:tagLst>
</file>

<file path=ppt/tags/tag556.xml><?xml version="1.0" encoding="utf-8"?>
<p:tagLst xmlns:p="http://schemas.openxmlformats.org/presentationml/2006/main">
  <p:tag name="KSO_WM_UNIT_INDEX" val="17"/>
  <p:tag name="KSO_WM_UNIT_TYPE" val="f"/>
  <p:tag name="KSO_WM_UNIT_SUBTYPE" val="a"/>
  <p:tag name="KSO_WM_BEAUTIFY_FLAG" val="#wm#"/>
</p:tagLst>
</file>

<file path=ppt/tags/tag557.xml><?xml version="1.0" encoding="utf-8"?>
<p:tagLst xmlns:p="http://schemas.openxmlformats.org/presentationml/2006/main">
  <p:tag name="KSO_WM_UNIT_INDEX" val="20"/>
  <p:tag name="KSO_WM_UNIT_TYPE" val="i"/>
  <p:tag name="KSO_WM_BEAUTIFY_FLAG" val="#wm#"/>
</p:tagLst>
</file>

<file path=ppt/tags/tag558.xml><?xml version="1.0" encoding="utf-8"?>
<p:tagLst xmlns:p="http://schemas.openxmlformats.org/presentationml/2006/main">
  <p:tag name="KSO_WM_UNIT_INDEX" val="15"/>
  <p:tag name="KSO_WM_UNIT_TYPE" val="i"/>
  <p:tag name="KSO_WM_BEAUTIFY_FLAG" val="#wm#"/>
</p:tagLst>
</file>

<file path=ppt/tags/tag559.xml><?xml version="1.0" encoding="utf-8"?>
<p:tagLst xmlns:p="http://schemas.openxmlformats.org/presentationml/2006/main">
  <p:tag name="KSO_WM_UNIT_INDEX" val="18"/>
  <p:tag name="KSO_WM_UNIT_TYPE" val="f"/>
  <p:tag name="KSO_WM_UNIT_SUBTYPE" val="a"/>
  <p:tag name="KSO_WM_BEAUTIFY_FLAG" val="#wm#"/>
</p:tagLst>
</file>

<file path=ppt/tags/tag560.xml><?xml version="1.0" encoding="utf-8"?>
<p:tagLst xmlns:p="http://schemas.openxmlformats.org/presentationml/2006/main">
  <p:tag name="KSO_WM_UNIT_INDEX" val="1_1_1"/>
  <p:tag name="KSO_WM_UNIT_TYPE" val="l_h_a"/>
  <p:tag name="KSO_WM_TEMPLATE_CATEGORY" val="diagram"/>
  <p:tag name="KSO_WM_TEMPLATE_INDEX" val="19882022"/>
  <p:tag name="KSO_WM_UNIT_ID" val="diagram19882022*l_h_a*1_1_1"/>
  <p:tag name="KSO_WM_DIAGRAM_GROUP_CODE" val="l1-1"/>
  <p:tag name="KSO_WM_TAG_VERSION" val="2.0"/>
  <p:tag name="KSO_WM_BEAUTIFY_FLAG" val="#wm#"/>
  <p:tag name="KSO_WM_DIAGRAM_VIRTUALLY_FRAME" val="{&quot;height&quot;:73.50023622047243,&quot;left&quot;:42.5,&quot;top&quot;:266,&quot;width&quot;:885}"/>
</p:tagLst>
</file>

<file path=ppt/tags/tag561.xml><?xml version="1.0" encoding="utf-8"?>
<p:tagLst xmlns:p="http://schemas.openxmlformats.org/presentationml/2006/main">
  <p:tag name="KSO_WM_UNIT_INDEX" val="1_1_2"/>
  <p:tag name="KSO_WM_UNIT_TYPE" val="l_h_f"/>
  <p:tag name="KSO_WM_UNIT_SUBTYPE" val="a"/>
  <p:tag name="KSO_WM_TEMPLATE_CATEGORY" val="diagram"/>
  <p:tag name="KSO_WM_TEMPLATE_INDEX" val="19882022"/>
  <p:tag name="KSO_WM_UNIT_ID" val="diagram19882022*l_h_f*1_1_2"/>
  <p:tag name="KSO_WM_DIAGRAM_GROUP_CODE" val="l1-1"/>
  <p:tag name="KSO_WM_TAG_VERSION" val="2.0"/>
  <p:tag name="KSO_WM_BEAUTIFY_FLAG" val="#wm#"/>
  <p:tag name="KSO_WM_DIAGRAM_VIRTUALLY_FRAME" val="{&quot;height&quot;:73.50023622047243,&quot;left&quot;:42.5,&quot;top&quot;:266,&quot;width&quot;:885}"/>
</p:tagLst>
</file>

<file path=ppt/tags/tag562.xml><?xml version="1.0" encoding="utf-8"?>
<p:tagLst xmlns:p="http://schemas.openxmlformats.org/presentationml/2006/main">
  <p:tag name="KSO_WM_UNIT_INDEX" val="1_2_1"/>
  <p:tag name="KSO_WM_UNIT_TYPE" val="l_h_a"/>
  <p:tag name="KSO_WM_TEMPLATE_CATEGORY" val="diagram"/>
  <p:tag name="KSO_WM_TEMPLATE_INDEX" val="19882022"/>
  <p:tag name="KSO_WM_UNIT_ID" val="diagram19882022*l_h_a*1_2_1"/>
  <p:tag name="KSO_WM_DIAGRAM_GROUP_CODE" val="l1-1"/>
  <p:tag name="KSO_WM_TAG_VERSION" val="2.0"/>
  <p:tag name="KSO_WM_BEAUTIFY_FLAG" val="#wm#"/>
  <p:tag name="KSO_WM_DIAGRAM_VIRTUALLY_FRAME" val="{&quot;height&quot;:73.50023622047243,&quot;left&quot;:42.5,&quot;top&quot;:266,&quot;width&quot;:885}"/>
</p:tagLst>
</file>

<file path=ppt/tags/tag563.xml><?xml version="1.0" encoding="utf-8"?>
<p:tagLst xmlns:p="http://schemas.openxmlformats.org/presentationml/2006/main">
  <p:tag name="KSO_WM_UNIT_INDEX" val="1_2_2"/>
  <p:tag name="KSO_WM_UNIT_TYPE" val="l_h_f"/>
  <p:tag name="KSO_WM_UNIT_SUBTYPE" val="a"/>
  <p:tag name="KSO_WM_TEMPLATE_CATEGORY" val="diagram"/>
  <p:tag name="KSO_WM_TEMPLATE_INDEX" val="19882022"/>
  <p:tag name="KSO_WM_UNIT_ID" val="diagram19882022*l_h_f*1_2_2"/>
  <p:tag name="KSO_WM_DIAGRAM_GROUP_CODE" val="l1-1"/>
  <p:tag name="KSO_WM_TAG_VERSION" val="2.0"/>
  <p:tag name="KSO_WM_BEAUTIFY_FLAG" val="#wm#"/>
  <p:tag name="KSO_WM_DIAGRAM_VIRTUALLY_FRAME" val="{&quot;height&quot;:73.50023622047243,&quot;left&quot;:42.5,&quot;top&quot;:266,&quot;width&quot;:885}"/>
</p:tagLst>
</file>

<file path=ppt/tags/tag564.xml><?xml version="1.0" encoding="utf-8"?>
<p:tagLst xmlns:p="http://schemas.openxmlformats.org/presentationml/2006/main">
  <p:tag name="KSO_WM_UNIT_INDEX" val="1_3_1"/>
  <p:tag name="KSO_WM_UNIT_TYPE" val="l_h_a"/>
  <p:tag name="KSO_WM_TEMPLATE_CATEGORY" val="diagram"/>
  <p:tag name="KSO_WM_TEMPLATE_INDEX" val="19882022"/>
  <p:tag name="KSO_WM_UNIT_ID" val="diagram19882022*l_h_a*1_3_1"/>
  <p:tag name="KSO_WM_DIAGRAM_GROUP_CODE" val="l1-1"/>
  <p:tag name="KSO_WM_TAG_VERSION" val="2.0"/>
  <p:tag name="KSO_WM_BEAUTIFY_FLAG" val="#wm#"/>
  <p:tag name="KSO_WM_DIAGRAM_VIRTUALLY_FRAME" val="{&quot;height&quot;:73.50023622047243,&quot;left&quot;:42.5,&quot;top&quot;:266,&quot;width&quot;:885}"/>
</p:tagLst>
</file>

<file path=ppt/tags/tag565.xml><?xml version="1.0" encoding="utf-8"?>
<p:tagLst xmlns:p="http://schemas.openxmlformats.org/presentationml/2006/main">
  <p:tag name="KSO_WM_UNIT_INDEX" val="1_3_2"/>
  <p:tag name="KSO_WM_UNIT_TYPE" val="l_h_f"/>
  <p:tag name="KSO_WM_UNIT_SUBTYPE" val="a"/>
  <p:tag name="KSO_WM_TEMPLATE_CATEGORY" val="diagram"/>
  <p:tag name="KSO_WM_TEMPLATE_INDEX" val="19882022"/>
  <p:tag name="KSO_WM_UNIT_ID" val="diagram19882022*l_h_f*1_3_2"/>
  <p:tag name="KSO_WM_DIAGRAM_GROUP_CODE" val="l1-1"/>
  <p:tag name="KSO_WM_TAG_VERSION" val="2.0"/>
  <p:tag name="KSO_WM_BEAUTIFY_FLAG" val="#wm#"/>
  <p:tag name="KSO_WM_DIAGRAM_VIRTUALLY_FRAME" val="{&quot;height&quot;:73.50023622047243,&quot;left&quot;:42.5,&quot;top&quot;:266,&quot;width&quot;:885}"/>
</p:tagLst>
</file>

<file path=ppt/tags/tag566.xml><?xml version="1.0" encoding="utf-8"?>
<p:tagLst xmlns:p="http://schemas.openxmlformats.org/presentationml/2006/main">
  <p:tag name="KSO_WM_UNIT_INDEX" val="21"/>
  <p:tag name="KSO_WM_UNIT_TYPE" val="i"/>
  <p:tag name="KSO_WM_UNIT_SUBTYPE" val="h"/>
  <p:tag name="KSO_WM_BEAUTIFY_FLAG" val="#wm#"/>
</p:tagLst>
</file>

<file path=ppt/tags/tag567.xml><?xml version="1.0" encoding="utf-8"?>
<p:tagLst xmlns:p="http://schemas.openxmlformats.org/presentationml/2006/main">
  <p:tag name="KSO_WM_UNIT_INDEX" val="23"/>
  <p:tag name="KSO_WM_UNIT_TYPE" val="i"/>
  <p:tag name="KSO_WM_BEAUTIFY_FLAG" val="#wm#"/>
</p:tagLst>
</file>

<file path=ppt/tags/tag568.xml><?xml version="1.0" encoding="utf-8"?>
<p:tagLst xmlns:p="http://schemas.openxmlformats.org/presentationml/2006/main">
  <p:tag name="KSO_WM_UNIT_INDEX" val="22"/>
  <p:tag name="KSO_WM_UNIT_TYPE" val="f"/>
  <p:tag name="KSO_WM_UNIT_SUBTYPE" val="a"/>
  <p:tag name="KSO_WM_BEAUTIFY_FLAG" val="#wm#"/>
</p:tagLst>
</file>

<file path=ppt/tags/tag569.xml><?xml version="1.0" encoding="utf-8"?>
<p:tagLst xmlns:p="http://schemas.openxmlformats.org/presentationml/2006/main">
  <p:tag name="KSO_WM_UNIT_INDEX" val="24"/>
  <p:tag name="KSO_WM_UNIT_TYPE" val="i"/>
  <p:tag name="KSO_WM_BEAUTIFY_FLAG" val="#wm#"/>
</p:tagLst>
</file>

<file path=ppt/tags/tag570.xml><?xml version="1.0" encoding="utf-8"?>
<p:tagLst xmlns:p="http://schemas.openxmlformats.org/presentationml/2006/main">
  <p:tag name="KSO_WM_UNIT_INDEX" val="27"/>
  <p:tag name="KSO_WM_UNIT_TYPE" val="i"/>
  <p:tag name="KSO_WM_UNIT_SUBTYPE" val="h"/>
  <p:tag name="KSO_WM_BEAUTIFY_FLAG" val="#wm#"/>
</p:tagLst>
</file>

<file path=ppt/tags/tag571.xml><?xml version="1.0" encoding="utf-8"?>
<p:tagLst xmlns:p="http://schemas.openxmlformats.org/presentationml/2006/main">
  <p:tag name="KSO_WM_UNIT_INDEX" val="25"/>
  <p:tag name="KSO_WM_UNIT_TYPE" val="f"/>
  <p:tag name="KSO_WM_UNIT_SUBTYPE" val="a"/>
  <p:tag name="KSO_WM_BEAUTIFY_FLAG" val="#wm#"/>
</p:tagLst>
</file>

<file path=ppt/tags/tag572.xml><?xml version="1.0" encoding="utf-8"?>
<p:tagLst xmlns:p="http://schemas.openxmlformats.org/presentationml/2006/main">
  <p:tag name="KSO_WM_UNIT_INDEX" val="28"/>
  <p:tag name="KSO_WM_UNIT_TYPE" val="f"/>
  <p:tag name="KSO_WM_UNIT_SUBTYPE" val="a"/>
  <p:tag name="KSO_WM_BEAUTIFY_FLAG" val="#wm#"/>
</p:tagLst>
</file>

<file path=ppt/tags/tag573.xml><?xml version="1.0" encoding="utf-8"?>
<p:tagLst xmlns:p="http://schemas.openxmlformats.org/presentationml/2006/main">
  <p:tag name="KSO_WM_UNIT_TEXT" val="特殊情况考量"/>
  <p:tag name="KSO_WM_UNIT_INDEX" val="1"/>
  <p:tag name="KSO_WM_UNIT_TYPE" val="a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574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965"/>
  <p:tag name="KSO_WM_TEMPLATE_CATEGORY" val="custom"/>
  <p:tag name="KSO_WM_SLIDE_INDEX" val="8"/>
  <p:tag name="KSO_WM_SLIDE_ID" val="custom20235965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575.xml><?xml version="1.0" encoding="utf-8"?>
<p:tagLst xmlns:p="http://schemas.openxmlformats.org/presentationml/2006/main">
  <p:tag name="commondata" val="eyJoZGlkIjoiMTYzZmQ4MjZmM2RlZTVhYjJjN2U0MmIwNTg3OTllZTUifQ=="/>
</p:tagLst>
</file>

<file path=ppt/theme/theme1.xml><?xml version="1.0" encoding="utf-8"?>
<a:theme xmlns:a="http://schemas.openxmlformats.org/drawingml/2006/main" name="Custom Theme">
  <a:themeElements>
    <a:clrScheme name="Custom">
      <a:dk1>
        <a:srgbClr val="000000"/>
      </a:dk1>
      <a:lt1>
        <a:srgbClr val="FFFFFF"/>
      </a:lt1>
      <a:dk2>
        <a:srgbClr val="333333"/>
      </a:dk2>
      <a:lt2>
        <a:srgbClr val="EEEEEE"/>
      </a:lt2>
      <a:accent1>
        <a:srgbClr val="8DAAC2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自定义设计方案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自定义设计方案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自定义 298">
      <a:dk1>
        <a:srgbClr val="333333"/>
      </a:dk1>
      <a:lt1>
        <a:sysClr val="window" lastClr="FFFFFF"/>
      </a:lt1>
      <a:dk2>
        <a:srgbClr val="000000"/>
      </a:dk2>
      <a:lt2>
        <a:srgbClr val="FEEDEC"/>
      </a:lt2>
      <a:accent1>
        <a:srgbClr val="FE7C74"/>
      </a:accent1>
      <a:accent2>
        <a:srgbClr val="BBCB23"/>
      </a:accent2>
      <a:accent3>
        <a:srgbClr val="FFC285"/>
      </a:accent3>
      <a:accent4>
        <a:srgbClr val="A475A8"/>
      </a:accent4>
      <a:accent5>
        <a:srgbClr val="8FCCC8"/>
      </a:accent5>
      <a:accent6>
        <a:srgbClr val="69A8E1"/>
      </a:accent6>
      <a:hlink>
        <a:srgbClr val="0026E5"/>
      </a:hlink>
      <a:folHlink>
        <a:srgbClr val="7E1FAD"/>
      </a:folHlink>
    </a:clrScheme>
    <a:fontScheme name="03.可爱卡通-主题模板字体">
      <a:majorFont>
        <a:latin typeface="汉仪正圆 55简"/>
        <a:ea typeface="汉仪正圆-75W"/>
        <a:cs typeface=""/>
      </a:majorFont>
      <a:minorFont>
        <a:latin typeface="汉仪正圆 55简"/>
        <a:ea typeface="汉仪正圆 55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Custom Theme">
  <a:themeElements>
    <a:clrScheme name="Custom">
      <a:dk1>
        <a:srgbClr val="000000"/>
      </a:dk1>
      <a:lt1>
        <a:srgbClr val="FFFFFF"/>
      </a:lt1>
      <a:dk2>
        <a:srgbClr val="333333"/>
      </a:dk2>
      <a:lt2>
        <a:srgbClr val="EEEEEE"/>
      </a:lt2>
      <a:accent1>
        <a:srgbClr val="8DAAC2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7100</Words>
  <Application>WPS 演示</Application>
  <PresentationFormat>On-screen Show (16:9)</PresentationFormat>
  <Paragraphs>397</Paragraphs>
  <Slides>8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8</vt:i4>
      </vt:variant>
    </vt:vector>
  </HeadingPairs>
  <TitlesOfParts>
    <vt:vector size="28" baseType="lpstr">
      <vt:lpstr>Arial</vt:lpstr>
      <vt:lpstr>宋体</vt:lpstr>
      <vt:lpstr>Wingdings</vt:lpstr>
      <vt:lpstr>Wingdings</vt:lpstr>
      <vt:lpstr>MiSans</vt:lpstr>
      <vt:lpstr>Alimama ShuHeiTi</vt:lpstr>
      <vt:lpstr>MiSans</vt:lpstr>
      <vt:lpstr>汉仪正圆 55简</vt:lpstr>
      <vt:lpstr>汉仪正圆-75W</vt:lpstr>
      <vt:lpstr>Segoe Print</vt:lpstr>
      <vt:lpstr>微软雅黑</vt:lpstr>
      <vt:lpstr>Arial Unicode MS</vt:lpstr>
      <vt:lpstr>Calibri</vt:lpstr>
      <vt:lpstr>等线</vt:lpstr>
      <vt:lpstr>Alimama ShuHeiTi</vt:lpstr>
      <vt:lpstr>黑体</vt:lpstr>
      <vt:lpstr>Custom Theme</vt:lpstr>
      <vt:lpstr>1_自定义设计方案</vt:lpstr>
      <vt:lpstr>自定义设计方案</vt:lpstr>
      <vt:lpstr>Office 主题​​</vt:lpstr>
      <vt:lpstr>INJECTION MOLDING MACHINE</vt:lpstr>
      <vt:lpstr>为何注塑机选型至关重要</vt:lpstr>
      <vt:lpstr>选型前需收集的关键信息</vt:lpstr>
      <vt:lpstr>选型步骤(一): 基础匹配</vt:lpstr>
      <vt:lpstr>选型步骤(二): 取出与锁模</vt:lpstr>
      <vt:lpstr>选型步骤(三): 射出单元匹配</vt:lpstr>
      <vt:lpstr>特殊情况考量</vt:lpstr>
      <vt:lpstr>选型核心逻辑与关键原则</vt:lpstr>
    </vt:vector>
  </TitlesOfParts>
  <Company>Moonshot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如何选择合适的注塑机</dc:title>
  <dc:creator>Kimi</dc:creator>
  <dc:subject>如何选择合适的注塑机</dc:subject>
  <cp:lastModifiedBy>柚子味の清风</cp:lastModifiedBy>
  <cp:revision>9</cp:revision>
  <dcterms:created xsi:type="dcterms:W3CDTF">2026-01-25T12:39:00Z</dcterms:created>
  <dcterms:modified xsi:type="dcterms:W3CDTF">2026-03-02T08:08:17Z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如何选择合适的注塑机","ContentProducer":"001191110108MACG2KBH8F10000","ProduceID":"19bf476a-2212-8913-8000-000019e359d7","ReservedCode1":"","ContentPropagator":"001191110108MACG2KBH8F20000","PropagateID":"19bf476a-2212-8913-8000-000019e359d7","ReservedCode2":""}</vt:lpwstr>
  </property>
  <property fmtid="{D5CDD505-2E9C-101B-9397-08002B2CF9AE}" pid="3" name="ICV">
    <vt:lpwstr>332D2D921DB2405D92C03A482B5D17A2_13</vt:lpwstr>
  </property>
  <property fmtid="{D5CDD505-2E9C-101B-9397-08002B2CF9AE}" pid="4" name="KSOProductBuildVer">
    <vt:lpwstr>2052-12.1.0.25225</vt:lpwstr>
  </property>
</Properties>
</file>